
<file path=[Content_Types].xml><?xml version="1.0" encoding="utf-8"?>
<Types xmlns="http://schemas.openxmlformats.org/package/2006/content-types">
  <Default Extension="emf" ContentType="image/x-emf"/>
  <Default Extension="fntdata" ContentType="application/x-fontdata"/>
  <Default Extension="gif" ContentType="image/gif"/>
  <Default Extension="jpeg" ContentType="image/jpeg"/>
  <Default Extension="mp4" ContentType="vide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
  </p:notesMasterIdLst>
  <p:sldIdLst>
    <p:sldId id="281" r:id="rId2"/>
    <p:sldId id="267" r:id="rId3"/>
    <p:sldId id="270" r:id="rId4"/>
    <p:sldId id="282" r:id="rId5"/>
  </p:sldIdLst>
  <p:sldSz cx="10058400" cy="7772400"/>
  <p:notesSz cx="6858000" cy="9144000"/>
  <p:embeddedFontLst>
    <p:embeddedFont>
      <p:font typeface="Calibri" panose="020F0502020204030204" pitchFamily="34" charset="0"/>
      <p:regular r:id="rId7"/>
      <p:bold r:id="rId8"/>
      <p:italic r:id="rId9"/>
      <p:boldItalic r:id="rId10"/>
    </p:embeddedFont>
    <p:embeddedFont>
      <p:font typeface="League Gothic" panose="020B0604020202020204" charset="0"/>
      <p:regular r:id="rId11"/>
      <p:italic r:id="rId12"/>
    </p:embeddedFont>
    <p:embeddedFont>
      <p:font typeface="RelishPro" panose="02000503000000020003" pitchFamily="2" charset="0"/>
      <p:regular r:id="rId13"/>
    </p:embeddedFont>
  </p:embeddedFontLst>
  <p:defaultTextStyle>
    <a:defPPr>
      <a:defRPr lang="en-US"/>
    </a:defPPr>
    <a:lvl1pPr marL="0" algn="l" defTabSz="570563" rtl="0" eaLnBrk="1" latinLnBrk="0" hangingPunct="1">
      <a:defRPr sz="1123" kern="1200">
        <a:solidFill>
          <a:schemeClr val="tx1"/>
        </a:solidFill>
        <a:latin typeface="+mn-lt"/>
        <a:ea typeface="+mn-ea"/>
        <a:cs typeface="+mn-cs"/>
      </a:defRPr>
    </a:lvl1pPr>
    <a:lvl2pPr marL="285282" algn="l" defTabSz="570563" rtl="0" eaLnBrk="1" latinLnBrk="0" hangingPunct="1">
      <a:defRPr sz="1123" kern="1200">
        <a:solidFill>
          <a:schemeClr val="tx1"/>
        </a:solidFill>
        <a:latin typeface="+mn-lt"/>
        <a:ea typeface="+mn-ea"/>
        <a:cs typeface="+mn-cs"/>
      </a:defRPr>
    </a:lvl2pPr>
    <a:lvl3pPr marL="570563" algn="l" defTabSz="570563" rtl="0" eaLnBrk="1" latinLnBrk="0" hangingPunct="1">
      <a:defRPr sz="1123" kern="1200">
        <a:solidFill>
          <a:schemeClr val="tx1"/>
        </a:solidFill>
        <a:latin typeface="+mn-lt"/>
        <a:ea typeface="+mn-ea"/>
        <a:cs typeface="+mn-cs"/>
      </a:defRPr>
    </a:lvl3pPr>
    <a:lvl4pPr marL="855843" algn="l" defTabSz="570563" rtl="0" eaLnBrk="1" latinLnBrk="0" hangingPunct="1">
      <a:defRPr sz="1123" kern="1200">
        <a:solidFill>
          <a:schemeClr val="tx1"/>
        </a:solidFill>
        <a:latin typeface="+mn-lt"/>
        <a:ea typeface="+mn-ea"/>
        <a:cs typeface="+mn-cs"/>
      </a:defRPr>
    </a:lvl4pPr>
    <a:lvl5pPr marL="1141126" algn="l" defTabSz="570563" rtl="0" eaLnBrk="1" latinLnBrk="0" hangingPunct="1">
      <a:defRPr sz="1123" kern="1200">
        <a:solidFill>
          <a:schemeClr val="tx1"/>
        </a:solidFill>
        <a:latin typeface="+mn-lt"/>
        <a:ea typeface="+mn-ea"/>
        <a:cs typeface="+mn-cs"/>
      </a:defRPr>
    </a:lvl5pPr>
    <a:lvl6pPr marL="1426407" algn="l" defTabSz="570563" rtl="0" eaLnBrk="1" latinLnBrk="0" hangingPunct="1">
      <a:defRPr sz="1123" kern="1200">
        <a:solidFill>
          <a:schemeClr val="tx1"/>
        </a:solidFill>
        <a:latin typeface="+mn-lt"/>
        <a:ea typeface="+mn-ea"/>
        <a:cs typeface="+mn-cs"/>
      </a:defRPr>
    </a:lvl6pPr>
    <a:lvl7pPr marL="1711689" algn="l" defTabSz="570563" rtl="0" eaLnBrk="1" latinLnBrk="0" hangingPunct="1">
      <a:defRPr sz="1123" kern="1200">
        <a:solidFill>
          <a:schemeClr val="tx1"/>
        </a:solidFill>
        <a:latin typeface="+mn-lt"/>
        <a:ea typeface="+mn-ea"/>
        <a:cs typeface="+mn-cs"/>
      </a:defRPr>
    </a:lvl7pPr>
    <a:lvl8pPr marL="1996970" algn="l" defTabSz="570563" rtl="0" eaLnBrk="1" latinLnBrk="0" hangingPunct="1">
      <a:defRPr sz="1123" kern="1200">
        <a:solidFill>
          <a:schemeClr val="tx1"/>
        </a:solidFill>
        <a:latin typeface="+mn-lt"/>
        <a:ea typeface="+mn-ea"/>
        <a:cs typeface="+mn-cs"/>
      </a:defRPr>
    </a:lvl8pPr>
    <a:lvl9pPr marL="2282251" algn="l" defTabSz="570563" rtl="0" eaLnBrk="1" latinLnBrk="0" hangingPunct="1">
      <a:defRPr sz="112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32" userDrawn="1">
          <p15:clr>
            <a:srgbClr val="A4A3A4"/>
          </p15:clr>
        </p15:guide>
        <p15:guide id="2" pos="15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A4C9"/>
    <a:srgbClr val="3FC3D3"/>
    <a:srgbClr val="6667A7"/>
    <a:srgbClr val="598CBC"/>
    <a:srgbClr val="EDF7D3"/>
    <a:srgbClr val="C9EDFD"/>
    <a:srgbClr val="FFF7DD"/>
    <a:srgbClr val="598FBE"/>
    <a:srgbClr val="1D2758"/>
    <a:srgbClr val="6377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639" autoAdjust="0"/>
    <p:restoredTop sz="92012" autoAdjust="0"/>
  </p:normalViewPr>
  <p:slideViewPr>
    <p:cSldViewPr>
      <p:cViewPr varScale="1">
        <p:scale>
          <a:sx n="45" d="100"/>
          <a:sy n="45" d="100"/>
        </p:scale>
        <p:origin x="614" y="31"/>
      </p:cViewPr>
      <p:guideLst>
        <p:guide orient="horz" pos="1632"/>
        <p:guide pos="158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F71E68-EECC-4253-923D-3D09007EA1C9}" type="datetimeFigureOut">
              <a:rPr lang="en-GB" smtClean="0"/>
              <a:t>10/02/2020</a:t>
            </a:fld>
            <a:endParaRPr lang="en-GB"/>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77FAFB-9E6E-4B30-9009-FFD0D4A921C9}" type="slidenum">
              <a:rPr lang="en-GB" smtClean="0"/>
              <a:t>‹#›</a:t>
            </a:fld>
            <a:endParaRPr lang="en-GB"/>
          </a:p>
        </p:txBody>
      </p:sp>
    </p:spTree>
    <p:extLst>
      <p:ext uri="{BB962C8B-B14F-4D97-AF65-F5344CB8AC3E}">
        <p14:creationId xmlns:p14="http://schemas.microsoft.com/office/powerpoint/2010/main" val="873926837"/>
      </p:ext>
    </p:extLst>
  </p:cSld>
  <p:clrMap bg1="lt1" tx1="dk1" bg2="lt2" tx2="dk2" accent1="accent1" accent2="accent2" accent3="accent3" accent4="accent4" accent5="accent5" accent6="accent6" hlink="hlink" folHlink="folHlink"/>
  <p:notesStyle>
    <a:lvl1pPr marL="0" algn="l" defTabSz="570563" rtl="0" eaLnBrk="1" latinLnBrk="0" hangingPunct="1">
      <a:defRPr sz="749" kern="1200">
        <a:solidFill>
          <a:schemeClr val="tx1"/>
        </a:solidFill>
        <a:latin typeface="+mn-lt"/>
        <a:ea typeface="+mn-ea"/>
        <a:cs typeface="+mn-cs"/>
      </a:defRPr>
    </a:lvl1pPr>
    <a:lvl2pPr marL="285282" algn="l" defTabSz="570563" rtl="0" eaLnBrk="1" latinLnBrk="0" hangingPunct="1">
      <a:defRPr sz="749" kern="1200">
        <a:solidFill>
          <a:schemeClr val="tx1"/>
        </a:solidFill>
        <a:latin typeface="+mn-lt"/>
        <a:ea typeface="+mn-ea"/>
        <a:cs typeface="+mn-cs"/>
      </a:defRPr>
    </a:lvl2pPr>
    <a:lvl3pPr marL="570563" algn="l" defTabSz="570563" rtl="0" eaLnBrk="1" latinLnBrk="0" hangingPunct="1">
      <a:defRPr sz="749" kern="1200">
        <a:solidFill>
          <a:schemeClr val="tx1"/>
        </a:solidFill>
        <a:latin typeface="+mn-lt"/>
        <a:ea typeface="+mn-ea"/>
        <a:cs typeface="+mn-cs"/>
      </a:defRPr>
    </a:lvl3pPr>
    <a:lvl4pPr marL="855843" algn="l" defTabSz="570563" rtl="0" eaLnBrk="1" latinLnBrk="0" hangingPunct="1">
      <a:defRPr sz="749" kern="1200">
        <a:solidFill>
          <a:schemeClr val="tx1"/>
        </a:solidFill>
        <a:latin typeface="+mn-lt"/>
        <a:ea typeface="+mn-ea"/>
        <a:cs typeface="+mn-cs"/>
      </a:defRPr>
    </a:lvl4pPr>
    <a:lvl5pPr marL="1141126" algn="l" defTabSz="570563" rtl="0" eaLnBrk="1" latinLnBrk="0" hangingPunct="1">
      <a:defRPr sz="749" kern="1200">
        <a:solidFill>
          <a:schemeClr val="tx1"/>
        </a:solidFill>
        <a:latin typeface="+mn-lt"/>
        <a:ea typeface="+mn-ea"/>
        <a:cs typeface="+mn-cs"/>
      </a:defRPr>
    </a:lvl5pPr>
    <a:lvl6pPr marL="1426407" algn="l" defTabSz="570563" rtl="0" eaLnBrk="1" latinLnBrk="0" hangingPunct="1">
      <a:defRPr sz="749" kern="1200">
        <a:solidFill>
          <a:schemeClr val="tx1"/>
        </a:solidFill>
        <a:latin typeface="+mn-lt"/>
        <a:ea typeface="+mn-ea"/>
        <a:cs typeface="+mn-cs"/>
      </a:defRPr>
    </a:lvl6pPr>
    <a:lvl7pPr marL="1711689" algn="l" defTabSz="570563" rtl="0" eaLnBrk="1" latinLnBrk="0" hangingPunct="1">
      <a:defRPr sz="749" kern="1200">
        <a:solidFill>
          <a:schemeClr val="tx1"/>
        </a:solidFill>
        <a:latin typeface="+mn-lt"/>
        <a:ea typeface="+mn-ea"/>
        <a:cs typeface="+mn-cs"/>
      </a:defRPr>
    </a:lvl7pPr>
    <a:lvl8pPr marL="1996970" algn="l" defTabSz="570563" rtl="0" eaLnBrk="1" latinLnBrk="0" hangingPunct="1">
      <a:defRPr sz="749" kern="1200">
        <a:solidFill>
          <a:schemeClr val="tx1"/>
        </a:solidFill>
        <a:latin typeface="+mn-lt"/>
        <a:ea typeface="+mn-ea"/>
        <a:cs typeface="+mn-cs"/>
      </a:defRPr>
    </a:lvl8pPr>
    <a:lvl9pPr marL="2282251" algn="l" defTabSz="570563" rtl="0" eaLnBrk="1" latinLnBrk="0" hangingPunct="1">
      <a:defRPr sz="74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77FAFB-9E6E-4B30-9009-FFD0D4A921C9}" type="slidenum">
              <a:rPr lang="en-GB" smtClean="0"/>
              <a:t>1</a:t>
            </a:fld>
            <a:endParaRPr lang="en-GB" dirty="0"/>
          </a:p>
        </p:txBody>
      </p:sp>
    </p:spTree>
    <p:extLst>
      <p:ext uri="{BB962C8B-B14F-4D97-AF65-F5344CB8AC3E}">
        <p14:creationId xmlns:p14="http://schemas.microsoft.com/office/powerpoint/2010/main" val="1164079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190" y="1609655"/>
            <a:ext cx="4274820" cy="1110686"/>
          </a:xfrm>
        </p:spPr>
        <p:txBody>
          <a:bodyPr/>
          <a:lstStyle/>
          <a:p>
            <a:r>
              <a:rPr lang="en-US"/>
              <a:t>Click to edit Master title style</a:t>
            </a:r>
          </a:p>
        </p:txBody>
      </p:sp>
      <p:sp>
        <p:nvSpPr>
          <p:cNvPr id="3" name="Subtitle 2"/>
          <p:cNvSpPr>
            <a:spLocks noGrp="1"/>
          </p:cNvSpPr>
          <p:nvPr>
            <p:ph type="subTitle" idx="1"/>
          </p:nvPr>
        </p:nvSpPr>
        <p:spPr>
          <a:xfrm>
            <a:off x="754380" y="2936241"/>
            <a:ext cx="3520440" cy="1324187"/>
          </a:xfrm>
        </p:spPr>
        <p:txBody>
          <a:bodyPr/>
          <a:lstStyle>
            <a:lvl1pPr marL="0" indent="0" algn="ctr">
              <a:buNone/>
              <a:defRPr>
                <a:solidFill>
                  <a:schemeClr val="tx1">
                    <a:tint val="75000"/>
                  </a:schemeClr>
                </a:solidFill>
              </a:defRPr>
            </a:lvl1pPr>
            <a:lvl2pPr marL="251460" indent="0" algn="ctr">
              <a:buNone/>
              <a:defRPr>
                <a:solidFill>
                  <a:schemeClr val="tx1">
                    <a:tint val="75000"/>
                  </a:schemeClr>
                </a:solidFill>
              </a:defRPr>
            </a:lvl2pPr>
            <a:lvl3pPr marL="502920" indent="0" algn="ctr">
              <a:buNone/>
              <a:defRPr>
                <a:solidFill>
                  <a:schemeClr val="tx1">
                    <a:tint val="75000"/>
                  </a:schemeClr>
                </a:solidFill>
              </a:defRPr>
            </a:lvl3pPr>
            <a:lvl4pPr marL="754380" indent="0" algn="ctr">
              <a:buNone/>
              <a:defRPr>
                <a:solidFill>
                  <a:schemeClr val="tx1">
                    <a:tint val="75000"/>
                  </a:schemeClr>
                </a:solidFill>
              </a:defRPr>
            </a:lvl4pPr>
            <a:lvl5pPr marL="1005840" indent="0" algn="ctr">
              <a:buNone/>
              <a:defRPr>
                <a:solidFill>
                  <a:schemeClr val="tx1">
                    <a:tint val="75000"/>
                  </a:schemeClr>
                </a:solidFill>
              </a:defRPr>
            </a:lvl5pPr>
            <a:lvl6pPr marL="1257300" indent="0" algn="ctr">
              <a:buNone/>
              <a:defRPr>
                <a:solidFill>
                  <a:schemeClr val="tx1">
                    <a:tint val="75000"/>
                  </a:schemeClr>
                </a:solidFill>
              </a:defRPr>
            </a:lvl6pPr>
            <a:lvl7pPr marL="1508760" indent="0" algn="ctr">
              <a:buNone/>
              <a:defRPr>
                <a:solidFill>
                  <a:schemeClr val="tx1">
                    <a:tint val="75000"/>
                  </a:schemeClr>
                </a:solidFill>
              </a:defRPr>
            </a:lvl7pPr>
            <a:lvl8pPr marL="1760220" indent="0" algn="ctr">
              <a:buNone/>
              <a:defRPr>
                <a:solidFill>
                  <a:schemeClr val="tx1">
                    <a:tint val="75000"/>
                  </a:schemeClr>
                </a:solidFill>
              </a:defRPr>
            </a:lvl8pPr>
            <a:lvl9pPr marL="20116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46170" y="207506"/>
            <a:ext cx="1131570" cy="442115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1460" y="207506"/>
            <a:ext cx="3310890" cy="4421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7272" y="3329659"/>
            <a:ext cx="4274820" cy="1029123"/>
          </a:xfrm>
        </p:spPr>
        <p:txBody>
          <a:bodyPr anchor="t"/>
          <a:lstStyle>
            <a:lvl1pPr algn="l">
              <a:defRPr sz="2200" b="1" cap="all"/>
            </a:lvl1pPr>
          </a:lstStyle>
          <a:p>
            <a:r>
              <a:rPr lang="en-US"/>
              <a:t>Click to edit Master title style</a:t>
            </a:r>
          </a:p>
        </p:txBody>
      </p:sp>
      <p:sp>
        <p:nvSpPr>
          <p:cNvPr id="3" name="Text Placeholder 2"/>
          <p:cNvSpPr>
            <a:spLocks noGrp="1"/>
          </p:cNvSpPr>
          <p:nvPr>
            <p:ph type="body" idx="1"/>
          </p:nvPr>
        </p:nvSpPr>
        <p:spPr>
          <a:xfrm>
            <a:off x="397272" y="2196183"/>
            <a:ext cx="4274820" cy="1133475"/>
          </a:xfrm>
        </p:spPr>
        <p:txBody>
          <a:bodyPr anchor="b"/>
          <a:lstStyle>
            <a:lvl1pPr marL="0" indent="0">
              <a:buNone/>
              <a:defRPr sz="1100">
                <a:solidFill>
                  <a:schemeClr val="tx1">
                    <a:tint val="75000"/>
                  </a:schemeClr>
                </a:solidFill>
              </a:defRPr>
            </a:lvl1pPr>
            <a:lvl2pPr marL="251460" indent="0">
              <a:buNone/>
              <a:defRPr sz="990">
                <a:solidFill>
                  <a:schemeClr val="tx1">
                    <a:tint val="75000"/>
                  </a:schemeClr>
                </a:solidFill>
              </a:defRPr>
            </a:lvl2pPr>
            <a:lvl3pPr marL="502920" indent="0">
              <a:buNone/>
              <a:defRPr sz="880">
                <a:solidFill>
                  <a:schemeClr val="tx1">
                    <a:tint val="75000"/>
                  </a:schemeClr>
                </a:solidFill>
              </a:defRPr>
            </a:lvl3pPr>
            <a:lvl4pPr marL="754380" indent="0">
              <a:buNone/>
              <a:defRPr sz="770">
                <a:solidFill>
                  <a:schemeClr val="tx1">
                    <a:tint val="75000"/>
                  </a:schemeClr>
                </a:solidFill>
              </a:defRPr>
            </a:lvl4pPr>
            <a:lvl5pPr marL="1005840" indent="0">
              <a:buNone/>
              <a:defRPr sz="770">
                <a:solidFill>
                  <a:schemeClr val="tx1">
                    <a:tint val="75000"/>
                  </a:schemeClr>
                </a:solidFill>
              </a:defRPr>
            </a:lvl5pPr>
            <a:lvl6pPr marL="1257300" indent="0">
              <a:buNone/>
              <a:defRPr sz="770">
                <a:solidFill>
                  <a:schemeClr val="tx1">
                    <a:tint val="75000"/>
                  </a:schemeClr>
                </a:solidFill>
              </a:defRPr>
            </a:lvl6pPr>
            <a:lvl7pPr marL="1508760" indent="0">
              <a:buNone/>
              <a:defRPr sz="770">
                <a:solidFill>
                  <a:schemeClr val="tx1">
                    <a:tint val="75000"/>
                  </a:schemeClr>
                </a:solidFill>
              </a:defRPr>
            </a:lvl7pPr>
            <a:lvl8pPr marL="1760220" indent="0">
              <a:buNone/>
              <a:defRPr sz="770">
                <a:solidFill>
                  <a:schemeClr val="tx1">
                    <a:tint val="75000"/>
                  </a:schemeClr>
                </a:solidFill>
              </a:defRPr>
            </a:lvl8pPr>
            <a:lvl9pPr marL="2011680" indent="0">
              <a:buNone/>
              <a:defRPr sz="77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1460" y="1209041"/>
            <a:ext cx="2221230" cy="3419616"/>
          </a:xfrm>
        </p:spPr>
        <p:txBody>
          <a:bodyPr/>
          <a:lstStyle>
            <a:lvl1pPr>
              <a:defRPr sz="1540"/>
            </a:lvl1pPr>
            <a:lvl2pPr>
              <a:defRPr sz="1320"/>
            </a:lvl2pPr>
            <a:lvl3pPr>
              <a:defRPr sz="1100"/>
            </a:lvl3pPr>
            <a:lvl4pPr>
              <a:defRPr sz="990"/>
            </a:lvl4pPr>
            <a:lvl5pPr>
              <a:defRPr sz="990"/>
            </a:lvl5pPr>
            <a:lvl6pPr>
              <a:defRPr sz="990"/>
            </a:lvl6pPr>
            <a:lvl7pPr>
              <a:defRPr sz="990"/>
            </a:lvl7pPr>
            <a:lvl8pPr>
              <a:defRPr sz="990"/>
            </a:lvl8pPr>
            <a:lvl9pPr>
              <a:defRPr sz="9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56510" y="1209041"/>
            <a:ext cx="2221230" cy="3419616"/>
          </a:xfrm>
        </p:spPr>
        <p:txBody>
          <a:bodyPr/>
          <a:lstStyle>
            <a:lvl1pPr>
              <a:defRPr sz="1540"/>
            </a:lvl1pPr>
            <a:lvl2pPr>
              <a:defRPr sz="1320"/>
            </a:lvl2pPr>
            <a:lvl3pPr>
              <a:defRPr sz="1100"/>
            </a:lvl3pPr>
            <a:lvl4pPr>
              <a:defRPr sz="990"/>
            </a:lvl4pPr>
            <a:lvl5pPr>
              <a:defRPr sz="990"/>
            </a:lvl5pPr>
            <a:lvl6pPr>
              <a:defRPr sz="990"/>
            </a:lvl6pPr>
            <a:lvl7pPr>
              <a:defRPr sz="990"/>
            </a:lvl7pPr>
            <a:lvl8pPr>
              <a:defRPr sz="990"/>
            </a:lvl8pPr>
            <a:lvl9pPr>
              <a:defRPr sz="9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1461" y="1159863"/>
            <a:ext cx="2222103" cy="483376"/>
          </a:xfrm>
        </p:spPr>
        <p:txBody>
          <a:bodyPr anchor="b"/>
          <a:lstStyle>
            <a:lvl1pPr marL="0" indent="0">
              <a:buNone/>
              <a:defRPr sz="1320" b="1"/>
            </a:lvl1pPr>
            <a:lvl2pPr marL="251460" indent="0">
              <a:buNone/>
              <a:defRPr sz="1100" b="1"/>
            </a:lvl2pPr>
            <a:lvl3pPr marL="502920" indent="0">
              <a:buNone/>
              <a:defRPr sz="990" b="1"/>
            </a:lvl3pPr>
            <a:lvl4pPr marL="754380" indent="0">
              <a:buNone/>
              <a:defRPr sz="880" b="1"/>
            </a:lvl4pPr>
            <a:lvl5pPr marL="1005840" indent="0">
              <a:buNone/>
              <a:defRPr sz="880" b="1"/>
            </a:lvl5pPr>
            <a:lvl6pPr marL="1257300" indent="0">
              <a:buNone/>
              <a:defRPr sz="880" b="1"/>
            </a:lvl6pPr>
            <a:lvl7pPr marL="1508760" indent="0">
              <a:buNone/>
              <a:defRPr sz="880" b="1"/>
            </a:lvl7pPr>
            <a:lvl8pPr marL="1760220" indent="0">
              <a:buNone/>
              <a:defRPr sz="880" b="1"/>
            </a:lvl8pPr>
            <a:lvl9pPr marL="2011680" indent="0">
              <a:buNone/>
              <a:defRPr sz="880" b="1"/>
            </a:lvl9pPr>
          </a:lstStyle>
          <a:p>
            <a:pPr lvl="0"/>
            <a:r>
              <a:rPr lang="en-US"/>
              <a:t>Click to edit Master text styles</a:t>
            </a:r>
          </a:p>
        </p:txBody>
      </p:sp>
      <p:sp>
        <p:nvSpPr>
          <p:cNvPr id="4" name="Content Placeholder 3"/>
          <p:cNvSpPr>
            <a:spLocks noGrp="1"/>
          </p:cNvSpPr>
          <p:nvPr>
            <p:ph sz="half" idx="2"/>
          </p:nvPr>
        </p:nvSpPr>
        <p:spPr>
          <a:xfrm>
            <a:off x="251461" y="1643239"/>
            <a:ext cx="2222103" cy="2985418"/>
          </a:xfrm>
        </p:spPr>
        <p:txBody>
          <a:bodyPr/>
          <a:lstStyle>
            <a:lvl1pPr>
              <a:defRPr sz="1320"/>
            </a:lvl1pPr>
            <a:lvl2pPr>
              <a:defRPr sz="1100"/>
            </a:lvl2pPr>
            <a:lvl3pPr>
              <a:defRPr sz="990"/>
            </a:lvl3pPr>
            <a:lvl4pPr>
              <a:defRPr sz="880"/>
            </a:lvl4pPr>
            <a:lvl5pPr>
              <a:defRPr sz="880"/>
            </a:lvl5pPr>
            <a:lvl6pPr>
              <a:defRPr sz="880"/>
            </a:lvl6pPr>
            <a:lvl7pPr>
              <a:defRPr sz="880"/>
            </a:lvl7pPr>
            <a:lvl8pPr>
              <a:defRPr sz="880"/>
            </a:lvl8pPr>
            <a:lvl9pPr>
              <a:defRPr sz="8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554764" y="1159863"/>
            <a:ext cx="2222976" cy="483376"/>
          </a:xfrm>
        </p:spPr>
        <p:txBody>
          <a:bodyPr anchor="b"/>
          <a:lstStyle>
            <a:lvl1pPr marL="0" indent="0">
              <a:buNone/>
              <a:defRPr sz="1320" b="1"/>
            </a:lvl1pPr>
            <a:lvl2pPr marL="251460" indent="0">
              <a:buNone/>
              <a:defRPr sz="1100" b="1"/>
            </a:lvl2pPr>
            <a:lvl3pPr marL="502920" indent="0">
              <a:buNone/>
              <a:defRPr sz="990" b="1"/>
            </a:lvl3pPr>
            <a:lvl4pPr marL="754380" indent="0">
              <a:buNone/>
              <a:defRPr sz="880" b="1"/>
            </a:lvl4pPr>
            <a:lvl5pPr marL="1005840" indent="0">
              <a:buNone/>
              <a:defRPr sz="880" b="1"/>
            </a:lvl5pPr>
            <a:lvl6pPr marL="1257300" indent="0">
              <a:buNone/>
              <a:defRPr sz="880" b="1"/>
            </a:lvl6pPr>
            <a:lvl7pPr marL="1508760" indent="0">
              <a:buNone/>
              <a:defRPr sz="880" b="1"/>
            </a:lvl7pPr>
            <a:lvl8pPr marL="1760220" indent="0">
              <a:buNone/>
              <a:defRPr sz="880" b="1"/>
            </a:lvl8pPr>
            <a:lvl9pPr marL="2011680" indent="0">
              <a:buNone/>
              <a:defRPr sz="880" b="1"/>
            </a:lvl9pPr>
          </a:lstStyle>
          <a:p>
            <a:pPr lvl="0"/>
            <a:r>
              <a:rPr lang="en-US"/>
              <a:t>Click to edit Master text styles</a:t>
            </a:r>
          </a:p>
        </p:txBody>
      </p:sp>
      <p:sp>
        <p:nvSpPr>
          <p:cNvPr id="6" name="Content Placeholder 5"/>
          <p:cNvSpPr>
            <a:spLocks noGrp="1"/>
          </p:cNvSpPr>
          <p:nvPr>
            <p:ph sz="quarter" idx="4"/>
          </p:nvPr>
        </p:nvSpPr>
        <p:spPr>
          <a:xfrm>
            <a:off x="2554764" y="1643239"/>
            <a:ext cx="2222976" cy="2985418"/>
          </a:xfrm>
        </p:spPr>
        <p:txBody>
          <a:bodyPr/>
          <a:lstStyle>
            <a:lvl1pPr>
              <a:defRPr sz="1320"/>
            </a:lvl1pPr>
            <a:lvl2pPr>
              <a:defRPr sz="1100"/>
            </a:lvl2pPr>
            <a:lvl3pPr>
              <a:defRPr sz="990"/>
            </a:lvl3pPr>
            <a:lvl4pPr>
              <a:defRPr sz="880"/>
            </a:lvl4pPr>
            <a:lvl5pPr>
              <a:defRPr sz="880"/>
            </a:lvl5pPr>
            <a:lvl6pPr>
              <a:defRPr sz="880"/>
            </a:lvl6pPr>
            <a:lvl7pPr>
              <a:defRPr sz="880"/>
            </a:lvl7pPr>
            <a:lvl8pPr>
              <a:defRPr sz="880"/>
            </a:lvl8pPr>
            <a:lvl9pPr>
              <a:defRPr sz="8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10-Feb-20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10-Feb-20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10-Feb-20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460" y="206305"/>
            <a:ext cx="1654572" cy="877993"/>
          </a:xfrm>
        </p:spPr>
        <p:txBody>
          <a:bodyPr anchor="b"/>
          <a:lstStyle>
            <a:lvl1pPr algn="l">
              <a:defRPr sz="1100" b="1"/>
            </a:lvl1pPr>
          </a:lstStyle>
          <a:p>
            <a:r>
              <a:rPr lang="en-US"/>
              <a:t>Click to edit Master title style</a:t>
            </a:r>
          </a:p>
        </p:txBody>
      </p:sp>
      <p:sp>
        <p:nvSpPr>
          <p:cNvPr id="3" name="Content Placeholder 2"/>
          <p:cNvSpPr>
            <a:spLocks noGrp="1"/>
          </p:cNvSpPr>
          <p:nvPr>
            <p:ph idx="1"/>
          </p:nvPr>
        </p:nvSpPr>
        <p:spPr>
          <a:xfrm>
            <a:off x="1966278" y="206306"/>
            <a:ext cx="2811463" cy="4422352"/>
          </a:xfrm>
        </p:spPr>
        <p:txBody>
          <a:bodyPr/>
          <a:lstStyle>
            <a:lvl1pPr>
              <a:defRPr sz="1760"/>
            </a:lvl1pPr>
            <a:lvl2pPr>
              <a:defRPr sz="1540"/>
            </a:lvl2pPr>
            <a:lvl3pPr>
              <a:defRPr sz="132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1460" y="1084299"/>
            <a:ext cx="1654572" cy="3544359"/>
          </a:xfrm>
        </p:spPr>
        <p:txBody>
          <a:bodyPr/>
          <a:lstStyle>
            <a:lvl1pPr marL="0" indent="0">
              <a:buNone/>
              <a:defRPr sz="770"/>
            </a:lvl1pPr>
            <a:lvl2pPr marL="251460" indent="0">
              <a:buNone/>
              <a:defRPr sz="660"/>
            </a:lvl2pPr>
            <a:lvl3pPr marL="502920" indent="0">
              <a:buNone/>
              <a:defRPr sz="550"/>
            </a:lvl3pPr>
            <a:lvl4pPr marL="754380" indent="0">
              <a:buNone/>
              <a:defRPr sz="495"/>
            </a:lvl4pPr>
            <a:lvl5pPr marL="1005840" indent="0">
              <a:buNone/>
              <a:defRPr sz="495"/>
            </a:lvl5pPr>
            <a:lvl6pPr marL="1257300" indent="0">
              <a:buNone/>
              <a:defRPr sz="495"/>
            </a:lvl6pPr>
            <a:lvl7pPr marL="1508760" indent="0">
              <a:buNone/>
              <a:defRPr sz="495"/>
            </a:lvl7pPr>
            <a:lvl8pPr marL="1760220" indent="0">
              <a:buNone/>
              <a:defRPr sz="495"/>
            </a:lvl8pPr>
            <a:lvl9pPr marL="2011680" indent="0">
              <a:buNone/>
              <a:defRPr sz="49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85758" y="3627120"/>
            <a:ext cx="3017520" cy="428202"/>
          </a:xfrm>
        </p:spPr>
        <p:txBody>
          <a:bodyPr anchor="b"/>
          <a:lstStyle>
            <a:lvl1pPr algn="l">
              <a:defRPr sz="1100" b="1"/>
            </a:lvl1pPr>
          </a:lstStyle>
          <a:p>
            <a:r>
              <a:rPr lang="en-US"/>
              <a:t>Click to edit Master title style</a:t>
            </a:r>
          </a:p>
        </p:txBody>
      </p:sp>
      <p:sp>
        <p:nvSpPr>
          <p:cNvPr id="3" name="Picture Placeholder 2"/>
          <p:cNvSpPr>
            <a:spLocks noGrp="1"/>
          </p:cNvSpPr>
          <p:nvPr>
            <p:ph type="pic" idx="1"/>
          </p:nvPr>
        </p:nvSpPr>
        <p:spPr>
          <a:xfrm>
            <a:off x="985758" y="462986"/>
            <a:ext cx="3017520" cy="3108960"/>
          </a:xfrm>
        </p:spPr>
        <p:txBody>
          <a:bodyPr/>
          <a:lstStyle>
            <a:lvl1pPr marL="0" indent="0">
              <a:buNone/>
              <a:defRPr sz="1760"/>
            </a:lvl1pPr>
            <a:lvl2pPr marL="251460" indent="0">
              <a:buNone/>
              <a:defRPr sz="1540"/>
            </a:lvl2pPr>
            <a:lvl3pPr marL="502920" indent="0">
              <a:buNone/>
              <a:defRPr sz="1320"/>
            </a:lvl3pPr>
            <a:lvl4pPr marL="754380" indent="0">
              <a:buNone/>
              <a:defRPr sz="1100"/>
            </a:lvl4pPr>
            <a:lvl5pPr marL="1005840" indent="0">
              <a:buNone/>
              <a:defRPr sz="1100"/>
            </a:lvl5pPr>
            <a:lvl6pPr marL="1257300" indent="0">
              <a:buNone/>
              <a:defRPr sz="1100"/>
            </a:lvl6pPr>
            <a:lvl7pPr marL="1508760" indent="0">
              <a:buNone/>
              <a:defRPr sz="1100"/>
            </a:lvl7pPr>
            <a:lvl8pPr marL="1760220" indent="0">
              <a:buNone/>
              <a:defRPr sz="1100"/>
            </a:lvl8pPr>
            <a:lvl9pPr marL="2011680" indent="0">
              <a:buNone/>
              <a:defRPr sz="1100"/>
            </a:lvl9pPr>
          </a:lstStyle>
          <a:p>
            <a:endParaRPr lang="en-US"/>
          </a:p>
        </p:txBody>
      </p:sp>
      <p:sp>
        <p:nvSpPr>
          <p:cNvPr id="4" name="Text Placeholder 3"/>
          <p:cNvSpPr>
            <a:spLocks noGrp="1"/>
          </p:cNvSpPr>
          <p:nvPr>
            <p:ph type="body" sz="half" idx="2"/>
          </p:nvPr>
        </p:nvSpPr>
        <p:spPr>
          <a:xfrm>
            <a:off x="985758" y="4055322"/>
            <a:ext cx="3017520" cy="608118"/>
          </a:xfrm>
        </p:spPr>
        <p:txBody>
          <a:bodyPr/>
          <a:lstStyle>
            <a:lvl1pPr marL="0" indent="0">
              <a:buNone/>
              <a:defRPr sz="770"/>
            </a:lvl1pPr>
            <a:lvl2pPr marL="251460" indent="0">
              <a:buNone/>
              <a:defRPr sz="660"/>
            </a:lvl2pPr>
            <a:lvl3pPr marL="502920" indent="0">
              <a:buNone/>
              <a:defRPr sz="550"/>
            </a:lvl3pPr>
            <a:lvl4pPr marL="754380" indent="0">
              <a:buNone/>
              <a:defRPr sz="495"/>
            </a:lvl4pPr>
            <a:lvl5pPr marL="1005840" indent="0">
              <a:buNone/>
              <a:defRPr sz="495"/>
            </a:lvl5pPr>
            <a:lvl6pPr marL="1257300" indent="0">
              <a:buNone/>
              <a:defRPr sz="495"/>
            </a:lvl6pPr>
            <a:lvl7pPr marL="1508760" indent="0">
              <a:buNone/>
              <a:defRPr sz="495"/>
            </a:lvl7pPr>
            <a:lvl8pPr marL="1760220" indent="0">
              <a:buNone/>
              <a:defRPr sz="495"/>
            </a:lvl8pPr>
            <a:lvl9pPr marL="2011680" indent="0">
              <a:buNone/>
              <a:defRPr sz="49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 y="207504"/>
            <a:ext cx="4526280" cy="863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51460" y="1209041"/>
            <a:ext cx="4526280" cy="34196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51460" y="4802576"/>
            <a:ext cx="1173480" cy="275872"/>
          </a:xfrm>
          <a:prstGeom prst="rect">
            <a:avLst/>
          </a:prstGeom>
        </p:spPr>
        <p:txBody>
          <a:bodyPr vert="horz" lIns="91440" tIns="45720" rIns="91440" bIns="45720" rtlCol="0" anchor="ctr"/>
          <a:lstStyle>
            <a:lvl1pPr algn="l">
              <a:defRPr sz="660">
                <a:solidFill>
                  <a:schemeClr val="tx1">
                    <a:tint val="75000"/>
                  </a:schemeClr>
                </a:solidFill>
              </a:defRPr>
            </a:lvl1pPr>
          </a:lstStyle>
          <a:p>
            <a:fld id="{1D8BD707-D9CF-40AE-B4C6-C98DA3205C09}" type="datetimeFigureOut">
              <a:rPr lang="en-US" smtClean="0"/>
              <a:pPr/>
              <a:t>10-Feb-20</a:t>
            </a:fld>
            <a:endParaRPr lang="en-US"/>
          </a:p>
        </p:txBody>
      </p:sp>
      <p:sp>
        <p:nvSpPr>
          <p:cNvPr id="5" name="Footer Placeholder 4"/>
          <p:cNvSpPr>
            <a:spLocks noGrp="1"/>
          </p:cNvSpPr>
          <p:nvPr>
            <p:ph type="ftr" sz="quarter" idx="3"/>
          </p:nvPr>
        </p:nvSpPr>
        <p:spPr>
          <a:xfrm>
            <a:off x="1718310" y="4802576"/>
            <a:ext cx="1592580" cy="275872"/>
          </a:xfrm>
          <a:prstGeom prst="rect">
            <a:avLst/>
          </a:prstGeom>
        </p:spPr>
        <p:txBody>
          <a:bodyPr vert="horz" lIns="91440" tIns="45720" rIns="91440" bIns="45720" rtlCol="0" anchor="ctr"/>
          <a:lstStyle>
            <a:lvl1pPr algn="ctr">
              <a:defRPr sz="6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04260" y="4802576"/>
            <a:ext cx="1173480" cy="275872"/>
          </a:xfrm>
          <a:prstGeom prst="rect">
            <a:avLst/>
          </a:prstGeom>
        </p:spPr>
        <p:txBody>
          <a:bodyPr vert="horz" lIns="91440" tIns="45720" rIns="91440" bIns="45720" rtlCol="0" anchor="ctr"/>
          <a:lstStyle>
            <a:lvl1pPr algn="r">
              <a:defRPr sz="66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02920" rtl="0" eaLnBrk="1" latinLnBrk="0" hangingPunct="1">
        <a:spcBef>
          <a:spcPct val="0"/>
        </a:spcBef>
        <a:buNone/>
        <a:defRPr sz="2420" kern="1200">
          <a:solidFill>
            <a:schemeClr val="tx1"/>
          </a:solidFill>
          <a:latin typeface="+mj-lt"/>
          <a:ea typeface="+mj-ea"/>
          <a:cs typeface="+mj-cs"/>
        </a:defRPr>
      </a:lvl1pPr>
    </p:titleStyle>
    <p:bodyStyle>
      <a:lvl1pPr marL="188595" indent="-188595" algn="l" defTabSz="502920" rtl="0" eaLnBrk="1" latinLnBrk="0" hangingPunct="1">
        <a:spcBef>
          <a:spcPct val="20000"/>
        </a:spcBef>
        <a:buFont typeface="Arial" pitchFamily="34" charset="0"/>
        <a:buChar char="•"/>
        <a:defRPr sz="1760" kern="1200">
          <a:solidFill>
            <a:schemeClr val="tx1"/>
          </a:solidFill>
          <a:latin typeface="+mn-lt"/>
          <a:ea typeface="+mn-ea"/>
          <a:cs typeface="+mn-cs"/>
        </a:defRPr>
      </a:lvl1pPr>
      <a:lvl2pPr marL="408623" indent="-157163" algn="l" defTabSz="502920" rtl="0" eaLnBrk="1" latinLnBrk="0" hangingPunct="1">
        <a:spcBef>
          <a:spcPct val="20000"/>
        </a:spcBef>
        <a:buFont typeface="Arial" pitchFamily="34" charset="0"/>
        <a:buChar char="–"/>
        <a:defRPr sz="1540" kern="1200">
          <a:solidFill>
            <a:schemeClr val="tx1"/>
          </a:solidFill>
          <a:latin typeface="+mn-lt"/>
          <a:ea typeface="+mn-ea"/>
          <a:cs typeface="+mn-cs"/>
        </a:defRPr>
      </a:lvl2pPr>
      <a:lvl3pPr marL="628650" indent="-125730" algn="l" defTabSz="502920" rtl="0" eaLnBrk="1" latinLnBrk="0" hangingPunct="1">
        <a:spcBef>
          <a:spcPct val="20000"/>
        </a:spcBef>
        <a:buFont typeface="Arial" pitchFamily="34" charset="0"/>
        <a:buChar char="•"/>
        <a:defRPr sz="1320" kern="1200">
          <a:solidFill>
            <a:schemeClr val="tx1"/>
          </a:solidFill>
          <a:latin typeface="+mn-lt"/>
          <a:ea typeface="+mn-ea"/>
          <a:cs typeface="+mn-cs"/>
        </a:defRPr>
      </a:lvl3pPr>
      <a:lvl4pPr marL="880110" indent="-125730" algn="l" defTabSz="50292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1131570" indent="-125730" algn="l" defTabSz="50292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1383030" indent="-125730" algn="l" defTabSz="502920"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1634490" indent="-125730" algn="l" defTabSz="502920"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1885950" indent="-125730" algn="l" defTabSz="502920"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2137410" indent="-125730" algn="l" defTabSz="502920" rtl="0" eaLnBrk="1" latinLnBrk="0" hangingPunct="1">
        <a:spcBef>
          <a:spcPct val="20000"/>
        </a:spcBef>
        <a:buFont typeface="Arial" pitchFamily="34" charset="0"/>
        <a:buChar char="•"/>
        <a:defRPr sz="1100" kern="1200">
          <a:solidFill>
            <a:schemeClr val="tx1"/>
          </a:solidFill>
          <a:latin typeface="+mn-lt"/>
          <a:ea typeface="+mn-ea"/>
          <a:cs typeface="+mn-cs"/>
        </a:defRPr>
      </a:lvl9pPr>
    </p:bodyStyle>
    <p:otherStyle>
      <a:defPPr>
        <a:defRPr lang="en-US"/>
      </a:defPPr>
      <a:lvl1pPr marL="0" algn="l" defTabSz="502920" rtl="0" eaLnBrk="1" latinLnBrk="0" hangingPunct="1">
        <a:defRPr sz="990" kern="1200">
          <a:solidFill>
            <a:schemeClr val="tx1"/>
          </a:solidFill>
          <a:latin typeface="+mn-lt"/>
          <a:ea typeface="+mn-ea"/>
          <a:cs typeface="+mn-cs"/>
        </a:defRPr>
      </a:lvl1pPr>
      <a:lvl2pPr marL="251460" algn="l" defTabSz="502920" rtl="0" eaLnBrk="1" latinLnBrk="0" hangingPunct="1">
        <a:defRPr sz="990" kern="1200">
          <a:solidFill>
            <a:schemeClr val="tx1"/>
          </a:solidFill>
          <a:latin typeface="+mn-lt"/>
          <a:ea typeface="+mn-ea"/>
          <a:cs typeface="+mn-cs"/>
        </a:defRPr>
      </a:lvl2pPr>
      <a:lvl3pPr marL="502920" algn="l" defTabSz="502920" rtl="0" eaLnBrk="1" latinLnBrk="0" hangingPunct="1">
        <a:defRPr sz="990" kern="1200">
          <a:solidFill>
            <a:schemeClr val="tx1"/>
          </a:solidFill>
          <a:latin typeface="+mn-lt"/>
          <a:ea typeface="+mn-ea"/>
          <a:cs typeface="+mn-cs"/>
        </a:defRPr>
      </a:lvl3pPr>
      <a:lvl4pPr marL="754380" algn="l" defTabSz="502920" rtl="0" eaLnBrk="1" latinLnBrk="0" hangingPunct="1">
        <a:defRPr sz="990" kern="1200">
          <a:solidFill>
            <a:schemeClr val="tx1"/>
          </a:solidFill>
          <a:latin typeface="+mn-lt"/>
          <a:ea typeface="+mn-ea"/>
          <a:cs typeface="+mn-cs"/>
        </a:defRPr>
      </a:lvl4pPr>
      <a:lvl5pPr marL="1005840" algn="l" defTabSz="502920" rtl="0" eaLnBrk="1" latinLnBrk="0" hangingPunct="1">
        <a:defRPr sz="990" kern="1200">
          <a:solidFill>
            <a:schemeClr val="tx1"/>
          </a:solidFill>
          <a:latin typeface="+mn-lt"/>
          <a:ea typeface="+mn-ea"/>
          <a:cs typeface="+mn-cs"/>
        </a:defRPr>
      </a:lvl5pPr>
      <a:lvl6pPr marL="1257300" algn="l" defTabSz="502920" rtl="0" eaLnBrk="1" latinLnBrk="0" hangingPunct="1">
        <a:defRPr sz="990" kern="1200">
          <a:solidFill>
            <a:schemeClr val="tx1"/>
          </a:solidFill>
          <a:latin typeface="+mn-lt"/>
          <a:ea typeface="+mn-ea"/>
          <a:cs typeface="+mn-cs"/>
        </a:defRPr>
      </a:lvl6pPr>
      <a:lvl7pPr marL="1508760" algn="l" defTabSz="502920" rtl="0" eaLnBrk="1" latinLnBrk="0" hangingPunct="1">
        <a:defRPr sz="990" kern="1200">
          <a:solidFill>
            <a:schemeClr val="tx1"/>
          </a:solidFill>
          <a:latin typeface="+mn-lt"/>
          <a:ea typeface="+mn-ea"/>
          <a:cs typeface="+mn-cs"/>
        </a:defRPr>
      </a:lvl7pPr>
      <a:lvl8pPr marL="1760220" algn="l" defTabSz="502920" rtl="0" eaLnBrk="1" latinLnBrk="0" hangingPunct="1">
        <a:defRPr sz="990" kern="1200">
          <a:solidFill>
            <a:schemeClr val="tx1"/>
          </a:solidFill>
          <a:latin typeface="+mn-lt"/>
          <a:ea typeface="+mn-ea"/>
          <a:cs typeface="+mn-cs"/>
        </a:defRPr>
      </a:lvl8pPr>
      <a:lvl9pPr marL="2011680" algn="l" defTabSz="502920" rtl="0" eaLnBrk="1" latinLnBrk="0" hangingPunct="1">
        <a:defRPr sz="9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gif"/><Relationship Id="rId4" Type="http://schemas.openxmlformats.org/officeDocument/2006/relationships/image" Target="../media/image2.gif"/></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jpe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hyperlink" Target="https://drive.google.com/file/d/1k2JghS4P78pEcoHOHR-LUoMXoHkAhuau/view?usp=sharing"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AutoShape 2">
            <a:extLst>
              <a:ext uri="{FF2B5EF4-FFF2-40B4-BE49-F238E27FC236}">
                <a16:creationId xmlns:a16="http://schemas.microsoft.com/office/drawing/2014/main" id="{7B292171-3664-416F-9FF7-C48444C7F5ED}"/>
              </a:ext>
            </a:extLst>
          </p:cNvPr>
          <p:cNvSpPr/>
          <p:nvPr/>
        </p:nvSpPr>
        <p:spPr>
          <a:xfrm>
            <a:off x="0" y="0"/>
            <a:ext cx="10058400" cy="1143000"/>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txBody>
          <a:bodyPr/>
          <a:lstStyle/>
          <a:p>
            <a:endParaRPr lang="en-GB" sz="618" dirty="0"/>
          </a:p>
        </p:txBody>
      </p:sp>
      <p:sp>
        <p:nvSpPr>
          <p:cNvPr id="12" name="TextBox 10">
            <a:extLst>
              <a:ext uri="{FF2B5EF4-FFF2-40B4-BE49-F238E27FC236}">
                <a16:creationId xmlns:a16="http://schemas.microsoft.com/office/drawing/2014/main" id="{64A95008-6CE0-4069-98F1-D325660E4464}"/>
              </a:ext>
            </a:extLst>
          </p:cNvPr>
          <p:cNvSpPr txBox="1"/>
          <p:nvPr/>
        </p:nvSpPr>
        <p:spPr>
          <a:xfrm>
            <a:off x="4648200" y="4515106"/>
            <a:ext cx="4687415" cy="2215991"/>
          </a:xfrm>
          <a:prstGeom prst="rect">
            <a:avLst/>
          </a:prstGeom>
        </p:spPr>
        <p:txBody>
          <a:bodyPr wrap="square" lIns="0" tIns="0" rIns="0" bIns="0" rtlCol="0" anchor="t">
            <a:spAutoFit/>
          </a:bodyPr>
          <a:lstStyle/>
          <a:p>
            <a:pPr>
              <a:spcBef>
                <a:spcPct val="0"/>
              </a:spcBef>
            </a:pPr>
            <a:r>
              <a:rPr lang="en-US" sz="1600" spc="17" dirty="0">
                <a:latin typeface="RelishPro" panose="02000503000000020003" pitchFamily="2" charset="0"/>
              </a:rPr>
              <a:t>The design of the model was done in SolidWorks and then the thermal simulations were executed on COMSOL software. </a:t>
            </a:r>
          </a:p>
          <a:p>
            <a:pPr>
              <a:spcBef>
                <a:spcPct val="0"/>
              </a:spcBef>
            </a:pPr>
            <a:endParaRPr lang="en-US" sz="1600" spc="17" dirty="0">
              <a:latin typeface="RelishPro" panose="02000503000000020003" pitchFamily="2" charset="0"/>
            </a:endParaRPr>
          </a:p>
          <a:p>
            <a:pPr>
              <a:spcBef>
                <a:spcPct val="0"/>
              </a:spcBef>
            </a:pPr>
            <a:r>
              <a:rPr lang="en-US" sz="1600" spc="17" dirty="0">
                <a:latin typeface="RelishPro" panose="02000503000000020003" pitchFamily="2" charset="0"/>
              </a:rPr>
              <a:t>Dimensions and readings were taken based on extensive literature review. Simulations were run for displacement variation with time and temperature variation with time and analyzed for one-arm, two-arm and chevron type actuators</a:t>
            </a:r>
          </a:p>
        </p:txBody>
      </p:sp>
      <p:pic>
        <p:nvPicPr>
          <p:cNvPr id="14" name="Google Shape;131;g741b625815_1_49">
            <a:extLst>
              <a:ext uri="{FF2B5EF4-FFF2-40B4-BE49-F238E27FC236}">
                <a16:creationId xmlns:a16="http://schemas.microsoft.com/office/drawing/2014/main" id="{85E28A14-71D7-40CB-9439-EE61F35F1A35}"/>
              </a:ext>
            </a:extLst>
          </p:cNvPr>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815543" y="1970515"/>
            <a:ext cx="3017520" cy="2153633"/>
          </a:xfrm>
          <a:prstGeom prst="rect">
            <a:avLst/>
          </a:prstGeom>
          <a:ln w="76200" cap="sq">
            <a:noFill/>
            <a:miter lim="800000"/>
          </a:ln>
          <a:effectLst>
            <a:outerShdw blurRad="63500" sx="102000" sy="102000" algn="ctr" rotWithShape="0">
              <a:prstClr val="black">
                <a:alpha val="40000"/>
              </a:prstClr>
            </a:outerShdw>
          </a:effectLst>
        </p:spPr>
      </p:pic>
      <p:pic>
        <p:nvPicPr>
          <p:cNvPr id="16" name="Google Shape;188;g741b625815_1_38">
            <a:extLst>
              <a:ext uri="{FF2B5EF4-FFF2-40B4-BE49-F238E27FC236}">
                <a16:creationId xmlns:a16="http://schemas.microsoft.com/office/drawing/2014/main" id="{268041FD-BB15-46B5-83FA-DDB6827042C7}"/>
              </a:ext>
            </a:extLst>
          </p:cNvPr>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815543" y="4838434"/>
            <a:ext cx="3017520" cy="2152498"/>
          </a:xfrm>
          <a:prstGeom prst="rect">
            <a:avLst/>
          </a:prstGeom>
          <a:noFill/>
          <a:ln w="76200">
            <a:noFill/>
          </a:ln>
          <a:effectLst>
            <a:outerShdw blurRad="63500" sx="102000" sy="102000" algn="ctr" rotWithShape="0">
              <a:prstClr val="black">
                <a:alpha val="40000"/>
              </a:prstClr>
            </a:outerShdw>
          </a:effectLst>
        </p:spPr>
      </p:pic>
      <p:sp>
        <p:nvSpPr>
          <p:cNvPr id="11" name="TextBox 3">
            <a:extLst>
              <a:ext uri="{FF2B5EF4-FFF2-40B4-BE49-F238E27FC236}">
                <a16:creationId xmlns:a16="http://schemas.microsoft.com/office/drawing/2014/main" id="{2C12A5EE-DA76-4D15-A236-6B27CFB1F246}"/>
              </a:ext>
            </a:extLst>
          </p:cNvPr>
          <p:cNvSpPr txBox="1"/>
          <p:nvPr/>
        </p:nvSpPr>
        <p:spPr>
          <a:xfrm>
            <a:off x="4463074" y="3755890"/>
            <a:ext cx="2030970" cy="601062"/>
          </a:xfrm>
          <a:prstGeom prst="rect">
            <a:avLst/>
          </a:prstGeom>
        </p:spPr>
        <p:txBody>
          <a:bodyPr wrap="square" lIns="0" tIns="0" rIns="0" bIns="0" rtlCol="0" anchor="t">
            <a:spAutoFit/>
          </a:bodyPr>
          <a:lstStyle/>
          <a:p>
            <a:pPr>
              <a:lnSpc>
                <a:spcPts val="5198"/>
              </a:lnSpc>
            </a:pPr>
            <a:r>
              <a:rPr lang="en-US" sz="2970" spc="149" dirty="0">
                <a:latin typeface="League Gothic"/>
              </a:rPr>
              <a:t>Deliverable</a:t>
            </a:r>
          </a:p>
        </p:txBody>
      </p:sp>
      <p:sp>
        <p:nvSpPr>
          <p:cNvPr id="13" name="TextBox 10">
            <a:extLst>
              <a:ext uri="{FF2B5EF4-FFF2-40B4-BE49-F238E27FC236}">
                <a16:creationId xmlns:a16="http://schemas.microsoft.com/office/drawing/2014/main" id="{207E9893-CA42-41E6-8549-2EEBC6DCA7CB}"/>
              </a:ext>
            </a:extLst>
          </p:cNvPr>
          <p:cNvSpPr txBox="1"/>
          <p:nvPr/>
        </p:nvSpPr>
        <p:spPr>
          <a:xfrm>
            <a:off x="4648200" y="2668447"/>
            <a:ext cx="4687415" cy="738664"/>
          </a:xfrm>
          <a:prstGeom prst="rect">
            <a:avLst/>
          </a:prstGeom>
        </p:spPr>
        <p:txBody>
          <a:bodyPr wrap="square" lIns="0" tIns="0" rIns="0" bIns="0" rtlCol="0" anchor="t">
            <a:spAutoFit/>
          </a:bodyPr>
          <a:lstStyle/>
          <a:p>
            <a:pPr>
              <a:spcBef>
                <a:spcPct val="0"/>
              </a:spcBef>
            </a:pPr>
            <a:r>
              <a:rPr lang="en-US" sz="1600" spc="17" dirty="0">
                <a:latin typeface="RelishPro" panose="02000503000000020003" pitchFamily="2" charset="0"/>
              </a:rPr>
              <a:t>A course project in Micro Electrical Mechanical Devices involved designing and simulating MEMS thermal actuators for understanding how they work.</a:t>
            </a:r>
          </a:p>
        </p:txBody>
      </p:sp>
      <p:sp>
        <p:nvSpPr>
          <p:cNvPr id="17" name="TextBox 3">
            <a:extLst>
              <a:ext uri="{FF2B5EF4-FFF2-40B4-BE49-F238E27FC236}">
                <a16:creationId xmlns:a16="http://schemas.microsoft.com/office/drawing/2014/main" id="{D3C18B08-3AF3-4F6A-860C-992F79B43B9D}"/>
              </a:ext>
            </a:extLst>
          </p:cNvPr>
          <p:cNvSpPr txBox="1"/>
          <p:nvPr/>
        </p:nvSpPr>
        <p:spPr>
          <a:xfrm>
            <a:off x="4237032" y="1970515"/>
            <a:ext cx="2483054" cy="601062"/>
          </a:xfrm>
          <a:prstGeom prst="rect">
            <a:avLst/>
          </a:prstGeom>
        </p:spPr>
        <p:txBody>
          <a:bodyPr wrap="square" lIns="0" tIns="0" rIns="0" bIns="0" rtlCol="0" anchor="t">
            <a:spAutoFit/>
          </a:bodyPr>
          <a:lstStyle/>
          <a:p>
            <a:pPr algn="r">
              <a:lnSpc>
                <a:spcPts val="5198"/>
              </a:lnSpc>
            </a:pPr>
            <a:r>
              <a:rPr lang="en-US" sz="2970" spc="149" dirty="0">
                <a:latin typeface="League Gothic"/>
              </a:rPr>
              <a:t>Problem statement</a:t>
            </a:r>
          </a:p>
        </p:txBody>
      </p:sp>
      <p:sp>
        <p:nvSpPr>
          <p:cNvPr id="21" name="TextBox 7">
            <a:extLst>
              <a:ext uri="{FF2B5EF4-FFF2-40B4-BE49-F238E27FC236}">
                <a16:creationId xmlns:a16="http://schemas.microsoft.com/office/drawing/2014/main" id="{C9D8474C-3880-4FED-8DB2-CDFACE0A873D}"/>
              </a:ext>
            </a:extLst>
          </p:cNvPr>
          <p:cNvSpPr txBox="1"/>
          <p:nvPr/>
        </p:nvSpPr>
        <p:spPr>
          <a:xfrm>
            <a:off x="609600" y="328973"/>
            <a:ext cx="7848600" cy="668388"/>
          </a:xfrm>
          <a:prstGeom prst="rect">
            <a:avLst/>
          </a:prstGeom>
        </p:spPr>
        <p:txBody>
          <a:bodyPr wrap="square" lIns="0" tIns="0" rIns="0" bIns="0" rtlCol="0" anchor="t">
            <a:spAutoFit/>
          </a:bodyPr>
          <a:lstStyle>
            <a:defPPr>
              <a:defRPr lang="en-US"/>
            </a:defPPr>
            <a:lvl1pPr>
              <a:lnSpc>
                <a:spcPts val="5198"/>
              </a:lnSpc>
              <a:defRPr sz="4950" spc="270">
                <a:solidFill>
                  <a:schemeClr val="bg1"/>
                </a:solidFill>
                <a:latin typeface="League Gothic"/>
              </a:defRPr>
            </a:lvl1pPr>
          </a:lstStyle>
          <a:p>
            <a:r>
              <a:rPr lang="en-US" dirty="0"/>
              <a:t>ACTUATOR SIMULATION</a:t>
            </a:r>
          </a:p>
        </p:txBody>
      </p:sp>
      <p:sp>
        <p:nvSpPr>
          <p:cNvPr id="22" name="TextBox 21">
            <a:extLst>
              <a:ext uri="{FF2B5EF4-FFF2-40B4-BE49-F238E27FC236}">
                <a16:creationId xmlns:a16="http://schemas.microsoft.com/office/drawing/2014/main" id="{DDDD655B-5EA4-44D6-B929-74EB2BF762AF}"/>
              </a:ext>
            </a:extLst>
          </p:cNvPr>
          <p:cNvSpPr txBox="1"/>
          <p:nvPr/>
        </p:nvSpPr>
        <p:spPr>
          <a:xfrm>
            <a:off x="1008499" y="4232551"/>
            <a:ext cx="2895600" cy="553998"/>
          </a:xfrm>
          <a:prstGeom prst="rect">
            <a:avLst/>
          </a:prstGeom>
          <a:noFill/>
        </p:spPr>
        <p:txBody>
          <a:bodyPr wrap="square" rtlCol="0">
            <a:spAutoFit/>
          </a:bodyPr>
          <a:lstStyle/>
          <a:p>
            <a:r>
              <a:rPr lang="en-US" sz="1500" dirty="0">
                <a:latin typeface="RelishPro" panose="02000503000000020003" pitchFamily="2" charset="0"/>
              </a:rPr>
              <a:t>[1] ONE HOT-ARM ACTUATOR</a:t>
            </a:r>
          </a:p>
          <a:p>
            <a:endParaRPr lang="en-GB" sz="1500" dirty="0">
              <a:latin typeface="RelishPro" panose="02000503000000020003" pitchFamily="2" charset="0"/>
            </a:endParaRPr>
          </a:p>
        </p:txBody>
      </p:sp>
      <p:sp>
        <p:nvSpPr>
          <p:cNvPr id="23" name="TextBox 22">
            <a:extLst>
              <a:ext uri="{FF2B5EF4-FFF2-40B4-BE49-F238E27FC236}">
                <a16:creationId xmlns:a16="http://schemas.microsoft.com/office/drawing/2014/main" id="{E674BAF7-AE25-4557-B333-12D0FC0A18BB}"/>
              </a:ext>
            </a:extLst>
          </p:cNvPr>
          <p:cNvSpPr txBox="1"/>
          <p:nvPr/>
        </p:nvSpPr>
        <p:spPr>
          <a:xfrm>
            <a:off x="1008499" y="7095725"/>
            <a:ext cx="3352800" cy="553998"/>
          </a:xfrm>
          <a:prstGeom prst="rect">
            <a:avLst/>
          </a:prstGeom>
          <a:noFill/>
        </p:spPr>
        <p:txBody>
          <a:bodyPr wrap="square" rtlCol="0">
            <a:spAutoFit/>
          </a:bodyPr>
          <a:lstStyle/>
          <a:p>
            <a:r>
              <a:rPr lang="en-US" sz="1500" dirty="0">
                <a:latin typeface="RelishPro" panose="02000503000000020003" pitchFamily="2" charset="0"/>
              </a:rPr>
              <a:t>[2] CHEVRON TYPE ACTUATOR</a:t>
            </a:r>
          </a:p>
          <a:p>
            <a:endParaRPr lang="en-GB" sz="1500" dirty="0">
              <a:latin typeface="RelishPro" panose="02000503000000020003" pitchFamily="2" charset="0"/>
            </a:endParaRPr>
          </a:p>
        </p:txBody>
      </p:sp>
      <p:sp>
        <p:nvSpPr>
          <p:cNvPr id="15" name="TextBox 14">
            <a:extLst>
              <a:ext uri="{FF2B5EF4-FFF2-40B4-BE49-F238E27FC236}">
                <a16:creationId xmlns:a16="http://schemas.microsoft.com/office/drawing/2014/main" id="{8858494C-9BFE-49B9-979D-C56E291F9131}"/>
              </a:ext>
            </a:extLst>
          </p:cNvPr>
          <p:cNvSpPr txBox="1"/>
          <p:nvPr/>
        </p:nvSpPr>
        <p:spPr>
          <a:xfrm>
            <a:off x="4237032" y="272162"/>
            <a:ext cx="5638800" cy="782009"/>
          </a:xfrm>
          <a:prstGeom prst="rect">
            <a:avLst/>
          </a:prstGeom>
        </p:spPr>
        <p:txBody>
          <a:bodyPr wrap="square" lIns="0" tIns="0" rIns="0" bIns="0" rtlCol="0" anchor="t">
            <a:spAutoFit/>
          </a:bodyPr>
          <a:lstStyle/>
          <a:p>
            <a:pPr algn="r">
              <a:lnSpc>
                <a:spcPts val="3040"/>
              </a:lnSpc>
            </a:pPr>
            <a:r>
              <a:rPr lang="en-US" sz="3200" spc="149" dirty="0">
                <a:solidFill>
                  <a:schemeClr val="bg1"/>
                </a:solidFill>
                <a:latin typeface="League Gothic" panose="020B0604020202020204" charset="0"/>
                <a:cs typeface="Hadassah Friedlaender" panose="020B0604020202020204" pitchFamily="18" charset="-79"/>
              </a:rPr>
              <a:t>ACADEMIC </a:t>
            </a:r>
          </a:p>
          <a:p>
            <a:pPr algn="r">
              <a:lnSpc>
                <a:spcPts val="3040"/>
              </a:lnSpc>
            </a:pPr>
            <a:r>
              <a:rPr lang="en-US" sz="3200" spc="149" dirty="0">
                <a:solidFill>
                  <a:schemeClr val="bg1"/>
                </a:solidFill>
                <a:latin typeface="League Gothic" panose="020B0604020202020204" charset="0"/>
                <a:cs typeface="Hadassah Friedlaender" panose="020B0604020202020204" pitchFamily="18" charset="-79"/>
              </a:rPr>
              <a:t>AUG 2019 – NOV 2019</a:t>
            </a:r>
          </a:p>
        </p:txBody>
      </p:sp>
    </p:spTree>
    <p:extLst>
      <p:ext uri="{BB962C8B-B14F-4D97-AF65-F5344CB8AC3E}">
        <p14:creationId xmlns:p14="http://schemas.microsoft.com/office/powerpoint/2010/main" val="3143223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3D5A2D2-9A11-455D-B8E2-D55D418FDFB5}"/>
              </a:ext>
            </a:extLst>
          </p:cNvPr>
          <p:cNvPicPr/>
          <p:nvPr/>
        </p:nvPicPr>
        <p:blipFill rotWithShape="1">
          <a:blip r:embed="rId2">
            <a:alphaModFix/>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l="16151"/>
          <a:stretch/>
        </p:blipFill>
        <p:spPr>
          <a:xfrm>
            <a:off x="358077" y="2670382"/>
            <a:ext cx="5608446" cy="3773391"/>
          </a:xfrm>
          <a:prstGeom prst="rect">
            <a:avLst/>
          </a:prstGeom>
          <a:ln w="76200" cap="sq">
            <a:noFill/>
            <a:miter lim="800000"/>
          </a:ln>
          <a:effectLst>
            <a:outerShdw blurRad="63500" sx="102000" sy="102000" algn="ctr" rotWithShape="0">
              <a:prstClr val="black">
                <a:alpha val="40000"/>
              </a:prstClr>
            </a:outerShdw>
          </a:effectLst>
        </p:spPr>
      </p:pic>
      <p:sp>
        <p:nvSpPr>
          <p:cNvPr id="9" name="TextBox 9">
            <a:extLst>
              <a:ext uri="{FF2B5EF4-FFF2-40B4-BE49-F238E27FC236}">
                <a16:creationId xmlns:a16="http://schemas.microsoft.com/office/drawing/2014/main" id="{C5867578-61CA-48A6-84C5-6A63227A150A}"/>
              </a:ext>
            </a:extLst>
          </p:cNvPr>
          <p:cNvSpPr txBox="1"/>
          <p:nvPr/>
        </p:nvSpPr>
        <p:spPr>
          <a:xfrm>
            <a:off x="6324600" y="2590800"/>
            <a:ext cx="3088157" cy="4694298"/>
          </a:xfrm>
          <a:prstGeom prst="rect">
            <a:avLst/>
          </a:prstGeom>
        </p:spPr>
        <p:txBody>
          <a:bodyPr wrap="square" lIns="0" tIns="0" rIns="0" bIns="0" rtlCol="0" anchor="t">
            <a:spAutoFit/>
          </a:bodyPr>
          <a:lstStyle/>
          <a:p>
            <a:pPr>
              <a:lnSpc>
                <a:spcPct val="120000"/>
              </a:lnSpc>
            </a:pPr>
            <a:r>
              <a:rPr lang="en-US" sz="1600" spc="17" dirty="0">
                <a:latin typeface="RelishPro" panose="02000503000000020003" pitchFamily="2" charset="0"/>
              </a:rPr>
              <a:t>As my course project in Computer Graphics and Product Modelling course, I worked in a team of 4 on a project to sync stage lights to music beats.</a:t>
            </a:r>
          </a:p>
          <a:p>
            <a:pPr>
              <a:lnSpc>
                <a:spcPct val="120000"/>
              </a:lnSpc>
            </a:pPr>
            <a:endParaRPr lang="en-US" sz="1600" spc="17" dirty="0">
              <a:latin typeface="RelishPro" panose="02000503000000020003" pitchFamily="2" charset="0"/>
            </a:endParaRPr>
          </a:p>
          <a:p>
            <a:pPr>
              <a:lnSpc>
                <a:spcPct val="120000"/>
              </a:lnSpc>
            </a:pPr>
            <a:endParaRPr lang="en-US" sz="1600" spc="17" dirty="0">
              <a:latin typeface="RelishPro" panose="02000503000000020003" pitchFamily="2" charset="0"/>
            </a:endParaRPr>
          </a:p>
          <a:p>
            <a:pPr>
              <a:lnSpc>
                <a:spcPct val="120000"/>
              </a:lnSpc>
            </a:pPr>
            <a:endParaRPr lang="en-US" sz="1600" spc="17" dirty="0">
              <a:latin typeface="RelishPro" panose="02000503000000020003" pitchFamily="2" charset="0"/>
            </a:endParaRPr>
          </a:p>
          <a:p>
            <a:pPr>
              <a:lnSpc>
                <a:spcPct val="120000"/>
              </a:lnSpc>
            </a:pPr>
            <a:r>
              <a:rPr lang="en-US" sz="1600" spc="17" dirty="0">
                <a:latin typeface="RelishPro" panose="02000503000000020003" pitchFamily="2" charset="0"/>
              </a:rPr>
              <a:t>I used the Unreal Engine software to simulate a stage and control the lights to the beats of music chosen by the user. This would eliminate the need for a middleman to control the stage lights and reduce hours of manual labor.</a:t>
            </a:r>
          </a:p>
        </p:txBody>
      </p:sp>
      <p:sp>
        <p:nvSpPr>
          <p:cNvPr id="10" name="AutoShape 2">
            <a:extLst>
              <a:ext uri="{FF2B5EF4-FFF2-40B4-BE49-F238E27FC236}">
                <a16:creationId xmlns:a16="http://schemas.microsoft.com/office/drawing/2014/main" id="{F3D1F1FA-3CE2-4BDD-AB72-7A78C442B6FF}"/>
              </a:ext>
            </a:extLst>
          </p:cNvPr>
          <p:cNvSpPr/>
          <p:nvPr/>
        </p:nvSpPr>
        <p:spPr>
          <a:xfrm>
            <a:off x="0" y="0"/>
            <a:ext cx="10058400" cy="1143000"/>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txBody>
          <a:bodyPr/>
          <a:lstStyle/>
          <a:p>
            <a:endParaRPr lang="en-GB" sz="618" dirty="0"/>
          </a:p>
        </p:txBody>
      </p:sp>
      <p:sp>
        <p:nvSpPr>
          <p:cNvPr id="12" name="TextBox 11">
            <a:extLst>
              <a:ext uri="{FF2B5EF4-FFF2-40B4-BE49-F238E27FC236}">
                <a16:creationId xmlns:a16="http://schemas.microsoft.com/office/drawing/2014/main" id="{31931C8C-5499-4179-94F4-8B6B1B21DEB1}"/>
              </a:ext>
            </a:extLst>
          </p:cNvPr>
          <p:cNvSpPr txBox="1"/>
          <p:nvPr/>
        </p:nvSpPr>
        <p:spPr>
          <a:xfrm>
            <a:off x="4237032" y="272162"/>
            <a:ext cx="5638800" cy="782009"/>
          </a:xfrm>
          <a:prstGeom prst="rect">
            <a:avLst/>
          </a:prstGeom>
        </p:spPr>
        <p:txBody>
          <a:bodyPr wrap="square" lIns="0" tIns="0" rIns="0" bIns="0" rtlCol="0" anchor="t">
            <a:spAutoFit/>
          </a:bodyPr>
          <a:lstStyle/>
          <a:p>
            <a:pPr algn="r">
              <a:lnSpc>
                <a:spcPts val="3040"/>
              </a:lnSpc>
            </a:pPr>
            <a:r>
              <a:rPr lang="en-US" sz="3200" spc="149" dirty="0">
                <a:solidFill>
                  <a:schemeClr val="bg1"/>
                </a:solidFill>
                <a:latin typeface="League Gothic" panose="020B0604020202020204" charset="0"/>
                <a:cs typeface="Hadassah Friedlaender" panose="020B0604020202020204" pitchFamily="18" charset="-79"/>
              </a:rPr>
              <a:t>ACADEMIC </a:t>
            </a:r>
          </a:p>
          <a:p>
            <a:pPr algn="r">
              <a:lnSpc>
                <a:spcPts val="3040"/>
              </a:lnSpc>
            </a:pPr>
            <a:r>
              <a:rPr lang="en-US" sz="3200" spc="149" dirty="0">
                <a:solidFill>
                  <a:schemeClr val="bg1"/>
                </a:solidFill>
                <a:latin typeface="League Gothic" panose="020B0604020202020204" charset="0"/>
                <a:cs typeface="Hadassah Friedlaender" panose="020B0604020202020204" pitchFamily="18" charset="-79"/>
              </a:rPr>
              <a:t>AUG 2019 – NOV 2019</a:t>
            </a:r>
          </a:p>
        </p:txBody>
      </p:sp>
      <p:sp>
        <p:nvSpPr>
          <p:cNvPr id="13" name="TextBox 12">
            <a:extLst>
              <a:ext uri="{FF2B5EF4-FFF2-40B4-BE49-F238E27FC236}">
                <a16:creationId xmlns:a16="http://schemas.microsoft.com/office/drawing/2014/main" id="{5B37CAED-52D5-439E-BD10-F0C1AEB1AF5E}"/>
              </a:ext>
            </a:extLst>
          </p:cNvPr>
          <p:cNvSpPr txBox="1"/>
          <p:nvPr/>
        </p:nvSpPr>
        <p:spPr>
          <a:xfrm>
            <a:off x="1600200" y="6731100"/>
            <a:ext cx="3733800" cy="553998"/>
          </a:xfrm>
          <a:prstGeom prst="rect">
            <a:avLst/>
          </a:prstGeom>
          <a:noFill/>
        </p:spPr>
        <p:txBody>
          <a:bodyPr wrap="square" rtlCol="0">
            <a:spAutoFit/>
          </a:bodyPr>
          <a:lstStyle/>
          <a:p>
            <a:r>
              <a:rPr lang="en-US" sz="1500" dirty="0">
                <a:latin typeface="RelishPro" panose="02000503000000020003" pitchFamily="2" charset="0"/>
              </a:rPr>
              <a:t>[3] STAGE DESIGN IN UNREAL ENGINE</a:t>
            </a:r>
          </a:p>
          <a:p>
            <a:endParaRPr lang="en-GB" sz="1500" dirty="0">
              <a:latin typeface="RelishPro" panose="02000503000000020003" pitchFamily="2" charset="0"/>
            </a:endParaRPr>
          </a:p>
        </p:txBody>
      </p:sp>
      <p:sp>
        <p:nvSpPr>
          <p:cNvPr id="8" name="TextBox 7">
            <a:extLst>
              <a:ext uri="{FF2B5EF4-FFF2-40B4-BE49-F238E27FC236}">
                <a16:creationId xmlns:a16="http://schemas.microsoft.com/office/drawing/2014/main" id="{6E7AC33A-317A-43E8-A248-7A6058FA7F52}"/>
              </a:ext>
            </a:extLst>
          </p:cNvPr>
          <p:cNvSpPr txBox="1"/>
          <p:nvPr/>
        </p:nvSpPr>
        <p:spPr>
          <a:xfrm>
            <a:off x="609600" y="328973"/>
            <a:ext cx="7848600" cy="668388"/>
          </a:xfrm>
          <a:prstGeom prst="rect">
            <a:avLst/>
          </a:prstGeom>
        </p:spPr>
        <p:txBody>
          <a:bodyPr wrap="square" lIns="0" tIns="0" rIns="0" bIns="0" rtlCol="0" anchor="t">
            <a:spAutoFit/>
          </a:bodyPr>
          <a:lstStyle>
            <a:defPPr>
              <a:defRPr lang="en-US"/>
            </a:defPPr>
            <a:lvl1pPr>
              <a:lnSpc>
                <a:spcPts val="5198"/>
              </a:lnSpc>
              <a:defRPr sz="4950" spc="270">
                <a:solidFill>
                  <a:schemeClr val="bg1"/>
                </a:solidFill>
                <a:latin typeface="League Gothic"/>
              </a:defRPr>
            </a:lvl1pPr>
          </a:lstStyle>
          <a:p>
            <a:r>
              <a:rPr lang="en-US" spc="149" dirty="0">
                <a:latin typeface="League Gothic" panose="020B0604020202020204" charset="0"/>
                <a:cs typeface="Hadassah Friedlaender" panose="020B0604020202020204" pitchFamily="18" charset="-79"/>
              </a:rPr>
              <a:t>MUSIC SYNCED STAGE LIGHTS</a:t>
            </a:r>
          </a:p>
        </p:txBody>
      </p:sp>
      <p:sp>
        <p:nvSpPr>
          <p:cNvPr id="11" name="TextBox 3">
            <a:extLst>
              <a:ext uri="{FF2B5EF4-FFF2-40B4-BE49-F238E27FC236}">
                <a16:creationId xmlns:a16="http://schemas.microsoft.com/office/drawing/2014/main" id="{ECA9C7DA-E925-44B4-B9BA-C5DDF3EA10E2}"/>
              </a:ext>
            </a:extLst>
          </p:cNvPr>
          <p:cNvSpPr txBox="1"/>
          <p:nvPr/>
        </p:nvSpPr>
        <p:spPr>
          <a:xfrm>
            <a:off x="6324600" y="4183245"/>
            <a:ext cx="2030970" cy="601062"/>
          </a:xfrm>
          <a:prstGeom prst="rect">
            <a:avLst/>
          </a:prstGeom>
        </p:spPr>
        <p:txBody>
          <a:bodyPr wrap="square" lIns="0" tIns="0" rIns="0" bIns="0" rtlCol="0" anchor="t">
            <a:spAutoFit/>
          </a:bodyPr>
          <a:lstStyle/>
          <a:p>
            <a:pPr>
              <a:lnSpc>
                <a:spcPts val="5198"/>
              </a:lnSpc>
            </a:pPr>
            <a:r>
              <a:rPr lang="en-US" sz="2970" spc="149" dirty="0">
                <a:latin typeface="League Gothic"/>
              </a:rPr>
              <a:t>My Role</a:t>
            </a:r>
          </a:p>
        </p:txBody>
      </p:sp>
      <p:sp>
        <p:nvSpPr>
          <p:cNvPr id="15" name="TextBox 3">
            <a:extLst>
              <a:ext uri="{FF2B5EF4-FFF2-40B4-BE49-F238E27FC236}">
                <a16:creationId xmlns:a16="http://schemas.microsoft.com/office/drawing/2014/main" id="{00DAF2D1-98CB-476D-A3AB-28A826F30175}"/>
              </a:ext>
            </a:extLst>
          </p:cNvPr>
          <p:cNvSpPr txBox="1"/>
          <p:nvPr/>
        </p:nvSpPr>
        <p:spPr>
          <a:xfrm>
            <a:off x="6096000" y="1900909"/>
            <a:ext cx="2483054" cy="601062"/>
          </a:xfrm>
          <a:prstGeom prst="rect">
            <a:avLst/>
          </a:prstGeom>
        </p:spPr>
        <p:txBody>
          <a:bodyPr wrap="square" lIns="0" tIns="0" rIns="0" bIns="0" rtlCol="0" anchor="t">
            <a:spAutoFit/>
          </a:bodyPr>
          <a:lstStyle/>
          <a:p>
            <a:pPr algn="r">
              <a:lnSpc>
                <a:spcPts val="5198"/>
              </a:lnSpc>
            </a:pPr>
            <a:r>
              <a:rPr lang="en-US" sz="2970" spc="149" dirty="0">
                <a:latin typeface="League Gothic"/>
              </a:rPr>
              <a:t>Problem statement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0">
            <a:extLst>
              <a:ext uri="{FF2B5EF4-FFF2-40B4-BE49-F238E27FC236}">
                <a16:creationId xmlns:a16="http://schemas.microsoft.com/office/drawing/2014/main" id="{F1C42BA0-20E8-4484-8E31-11A6A91CD4B0}"/>
              </a:ext>
            </a:extLst>
          </p:cNvPr>
          <p:cNvSpPr txBox="1"/>
          <p:nvPr/>
        </p:nvSpPr>
        <p:spPr>
          <a:xfrm>
            <a:off x="5329907" y="1950972"/>
            <a:ext cx="4240456" cy="3554819"/>
          </a:xfrm>
          <a:prstGeom prst="rect">
            <a:avLst/>
          </a:prstGeom>
        </p:spPr>
        <p:txBody>
          <a:bodyPr wrap="square" lIns="0" tIns="0" rIns="0" bIns="0" rtlCol="0" anchor="t">
            <a:spAutoFit/>
          </a:bodyPr>
          <a:lstStyle/>
          <a:p>
            <a:pPr>
              <a:spcBef>
                <a:spcPct val="0"/>
              </a:spcBef>
            </a:pPr>
            <a:r>
              <a:rPr lang="en-US" sz="1540" spc="17" dirty="0">
                <a:solidFill>
                  <a:srgbClr val="000000"/>
                </a:solidFill>
                <a:latin typeface="RelishPro" panose="02000503000000020003" pitchFamily="2" charset="0"/>
              </a:rPr>
              <a:t>As part of my Rapid Product Development course, I used SolidWorks to design the Scott Russell mechanism for 3D Printing in which two degrees of freedom are utilized to generate motion in 3 axis.</a:t>
            </a:r>
          </a:p>
          <a:p>
            <a:pPr>
              <a:spcBef>
                <a:spcPct val="0"/>
              </a:spcBef>
            </a:pPr>
            <a:endParaRPr lang="en-US" sz="1540" spc="17" dirty="0">
              <a:solidFill>
                <a:srgbClr val="000000"/>
              </a:solidFill>
              <a:latin typeface="RelishPro" panose="02000503000000020003" pitchFamily="2" charset="0"/>
            </a:endParaRPr>
          </a:p>
          <a:p>
            <a:pPr>
              <a:spcBef>
                <a:spcPct val="0"/>
              </a:spcBef>
            </a:pPr>
            <a:r>
              <a:rPr lang="en-US" sz="1540" spc="17" dirty="0">
                <a:solidFill>
                  <a:srgbClr val="000000"/>
                </a:solidFill>
                <a:latin typeface="RelishPro" panose="02000503000000020003" pitchFamily="2" charset="0"/>
              </a:rPr>
              <a:t>Based on the geometry of the linkage, the output motion is a simple sine function of the drive link or a simple harmonic motion. The movement of B is in one axis, while C moves in its perpendicular axis.</a:t>
            </a:r>
          </a:p>
          <a:p>
            <a:pPr>
              <a:spcBef>
                <a:spcPct val="0"/>
              </a:spcBef>
            </a:pPr>
            <a:endParaRPr lang="en-US" sz="1540" spc="17" dirty="0">
              <a:solidFill>
                <a:srgbClr val="000000"/>
              </a:solidFill>
              <a:latin typeface="RelishPro" panose="02000503000000020003" pitchFamily="2" charset="0"/>
            </a:endParaRPr>
          </a:p>
          <a:p>
            <a:pPr>
              <a:spcBef>
                <a:spcPct val="0"/>
              </a:spcBef>
            </a:pPr>
            <a:r>
              <a:rPr lang="en-US" sz="1540" spc="17" dirty="0">
                <a:solidFill>
                  <a:srgbClr val="000000"/>
                </a:solidFill>
                <a:latin typeface="RelishPro" panose="02000503000000020003" pitchFamily="2" charset="0"/>
              </a:rPr>
              <a:t>It opens up the possibility of incorporating multiple degrees of freedom without incurring additional costs of lead screws for different axis</a:t>
            </a:r>
          </a:p>
        </p:txBody>
      </p:sp>
      <p:pic>
        <p:nvPicPr>
          <p:cNvPr id="17" name="Google Shape;149;p15">
            <a:extLst>
              <a:ext uri="{FF2B5EF4-FFF2-40B4-BE49-F238E27FC236}">
                <a16:creationId xmlns:a16="http://schemas.microsoft.com/office/drawing/2014/main" id="{CEFB1BC6-2B23-4EF1-8DD6-4CD15307CFFE}"/>
              </a:ext>
            </a:extLst>
          </p:cNvPr>
          <p:cNvPicPr preferRelativeResize="0"/>
          <p:nvPr/>
        </p:nvPicPr>
        <p:blipFill rotWithShape="1">
          <a:blip r:embed="rId4">
            <a:alphaModFix/>
          </a:blip>
          <a:srcRect t="4805" b="8789"/>
          <a:stretch/>
        </p:blipFill>
        <p:spPr>
          <a:xfrm>
            <a:off x="6242893" y="6045614"/>
            <a:ext cx="2227499" cy="1381830"/>
          </a:xfrm>
          <a:prstGeom prst="rect">
            <a:avLst/>
          </a:prstGeom>
          <a:ln w="76200" cap="sq">
            <a:noFill/>
            <a:miter lim="800000"/>
          </a:ln>
          <a:effectLst>
            <a:outerShdw blurRad="63500" sx="102000" sy="102000" algn="ctr" rotWithShape="0">
              <a:prstClr val="black">
                <a:alpha val="40000"/>
              </a:prstClr>
            </a:outerShdw>
          </a:effectLst>
        </p:spPr>
      </p:pic>
      <p:pic>
        <p:nvPicPr>
          <p:cNvPr id="2" name="Scott Russell Video">
            <a:hlinkClick r:id="" action="ppaction://media"/>
            <a:extLst>
              <a:ext uri="{FF2B5EF4-FFF2-40B4-BE49-F238E27FC236}">
                <a16:creationId xmlns:a16="http://schemas.microsoft.com/office/drawing/2014/main" id="{0104109E-271C-48AF-8BB6-AD66AB5A68CD}"/>
              </a:ext>
            </a:extLst>
          </p:cNvPr>
          <p:cNvPicPr>
            <a:picLocks noChangeAspect="1"/>
          </p:cNvPicPr>
          <p:nvPr>
            <a:videoFile r:link="rId2"/>
            <p:extLst>
              <p:ext uri="{DAA4B4D4-6D71-4841-9C94-3DE7FCFB9230}">
                <p14:media xmlns:p14="http://schemas.microsoft.com/office/powerpoint/2010/main" r:embed="rId1"/>
              </p:ext>
            </p:extLst>
          </p:nvPr>
        </p:nvPicPr>
        <p:blipFill>
          <a:blip r:embed="rId5">
            <a:alphaModFix/>
          </a:blip>
          <a:stretch>
            <a:fillRect/>
          </a:stretch>
        </p:blipFill>
        <p:spPr>
          <a:xfrm>
            <a:off x="454509" y="2266019"/>
            <a:ext cx="4485821" cy="3017520"/>
          </a:xfrm>
          <a:prstGeom prst="rect">
            <a:avLst/>
          </a:prstGeom>
          <a:ln w="76200" cap="sq">
            <a:noFill/>
            <a:miter lim="800000"/>
          </a:ln>
          <a:effectLst>
            <a:outerShdw blurRad="63500" sx="102000" sy="102000" algn="ctr" rotWithShape="0">
              <a:prstClr val="black">
                <a:alpha val="40000"/>
              </a:prstClr>
            </a:outerShdw>
          </a:effectLst>
        </p:spPr>
      </p:pic>
      <p:sp>
        <p:nvSpPr>
          <p:cNvPr id="3" name="Rectangle 2">
            <a:extLst>
              <a:ext uri="{FF2B5EF4-FFF2-40B4-BE49-F238E27FC236}">
                <a16:creationId xmlns:a16="http://schemas.microsoft.com/office/drawing/2014/main" id="{DA6C77CF-4454-45D0-A320-1F35F61F8044}"/>
              </a:ext>
            </a:extLst>
          </p:cNvPr>
          <p:cNvSpPr/>
          <p:nvPr/>
        </p:nvSpPr>
        <p:spPr>
          <a:xfrm>
            <a:off x="2027232" y="5973128"/>
            <a:ext cx="5029200" cy="338554"/>
          </a:xfrm>
          <a:prstGeom prst="rect">
            <a:avLst/>
          </a:prstGeom>
        </p:spPr>
        <p:txBody>
          <a:bodyPr>
            <a:spAutoFit/>
          </a:bodyPr>
          <a:lstStyle/>
          <a:p>
            <a:r>
              <a:rPr lang="en-US" sz="1600" dirty="0">
                <a:latin typeface="RelishPro" panose="02000503000000020003" pitchFamily="2" charset="0"/>
              </a:rPr>
              <a:t>Link to </a:t>
            </a:r>
            <a:r>
              <a:rPr lang="en-US" sz="1600" dirty="0">
                <a:solidFill>
                  <a:srgbClr val="51A4C9"/>
                </a:solidFill>
                <a:latin typeface="RelishPro" panose="02000503000000020003" pitchFamily="2" charset="0"/>
                <a:hlinkClick r:id="rId6">
                  <a:extLst>
                    <a:ext uri="{A12FA001-AC4F-418D-AE19-62706E023703}">
                      <ahyp:hlinkClr xmlns:ahyp="http://schemas.microsoft.com/office/drawing/2018/hyperlinkcolor" val="tx"/>
                    </a:ext>
                  </a:extLst>
                </a:hlinkClick>
              </a:rPr>
              <a:t>Video</a:t>
            </a:r>
            <a:endParaRPr lang="en-GB" sz="1600" dirty="0">
              <a:solidFill>
                <a:srgbClr val="51A4C9"/>
              </a:solidFill>
              <a:latin typeface="RelishPro" panose="02000503000000020003" pitchFamily="2" charset="0"/>
            </a:endParaRPr>
          </a:p>
        </p:txBody>
      </p:sp>
      <p:sp>
        <p:nvSpPr>
          <p:cNvPr id="12" name="AutoShape 2">
            <a:extLst>
              <a:ext uri="{FF2B5EF4-FFF2-40B4-BE49-F238E27FC236}">
                <a16:creationId xmlns:a16="http://schemas.microsoft.com/office/drawing/2014/main" id="{20A09D32-DE47-445A-8CCF-3E5EBE4F7CE3}"/>
              </a:ext>
            </a:extLst>
          </p:cNvPr>
          <p:cNvSpPr/>
          <p:nvPr/>
        </p:nvSpPr>
        <p:spPr>
          <a:xfrm>
            <a:off x="0" y="0"/>
            <a:ext cx="10058400" cy="1143000"/>
          </a:xfrm>
          <a:prstGeom prst="rect">
            <a:avLst/>
          </a:prstGeom>
          <a:blipFill dpi="0" rotWithShape="1">
            <a:blip r:embed="rId7">
              <a:extLst>
                <a:ext uri="{28A0092B-C50C-407E-A947-70E740481C1C}">
                  <a14:useLocalDpi xmlns:a14="http://schemas.microsoft.com/office/drawing/2010/main" val="0"/>
                </a:ext>
              </a:extLst>
            </a:blip>
            <a:srcRect/>
            <a:stretch>
              <a:fillRect/>
            </a:stretch>
          </a:blipFill>
        </p:spPr>
        <p:txBody>
          <a:bodyPr/>
          <a:lstStyle/>
          <a:p>
            <a:endParaRPr lang="en-GB" sz="618" dirty="0"/>
          </a:p>
        </p:txBody>
      </p:sp>
      <p:sp>
        <p:nvSpPr>
          <p:cNvPr id="14" name="TextBox 7">
            <a:extLst>
              <a:ext uri="{FF2B5EF4-FFF2-40B4-BE49-F238E27FC236}">
                <a16:creationId xmlns:a16="http://schemas.microsoft.com/office/drawing/2014/main" id="{039C1185-4590-4F2F-ACA9-A85236D5185F}"/>
              </a:ext>
            </a:extLst>
          </p:cNvPr>
          <p:cNvSpPr txBox="1"/>
          <p:nvPr/>
        </p:nvSpPr>
        <p:spPr>
          <a:xfrm>
            <a:off x="609600" y="328973"/>
            <a:ext cx="7848600" cy="668388"/>
          </a:xfrm>
          <a:prstGeom prst="rect">
            <a:avLst/>
          </a:prstGeom>
        </p:spPr>
        <p:txBody>
          <a:bodyPr wrap="square" lIns="0" tIns="0" rIns="0" bIns="0" rtlCol="0" anchor="t">
            <a:spAutoFit/>
          </a:bodyPr>
          <a:lstStyle>
            <a:defPPr>
              <a:defRPr lang="en-US"/>
            </a:defPPr>
            <a:lvl1pPr>
              <a:lnSpc>
                <a:spcPts val="5198"/>
              </a:lnSpc>
              <a:defRPr sz="4950" spc="270">
                <a:solidFill>
                  <a:schemeClr val="bg1"/>
                </a:solidFill>
                <a:latin typeface="League Gothic"/>
              </a:defRPr>
            </a:lvl1pPr>
          </a:lstStyle>
          <a:p>
            <a:r>
              <a:rPr lang="en-US" spc="149" dirty="0">
                <a:latin typeface="League Gothic" panose="020B0604020202020204" charset="0"/>
                <a:cs typeface="Hadassah Friedlaender" panose="020B0604020202020204" pitchFamily="18" charset="-79"/>
              </a:rPr>
              <a:t>SCOTT RUSSELL MECHANISM</a:t>
            </a:r>
          </a:p>
        </p:txBody>
      </p:sp>
      <p:sp>
        <p:nvSpPr>
          <p:cNvPr id="15" name="TextBox 14">
            <a:extLst>
              <a:ext uri="{FF2B5EF4-FFF2-40B4-BE49-F238E27FC236}">
                <a16:creationId xmlns:a16="http://schemas.microsoft.com/office/drawing/2014/main" id="{AC89E907-9B95-4C6E-B5A7-DB96D2CE36CF}"/>
              </a:ext>
            </a:extLst>
          </p:cNvPr>
          <p:cNvSpPr txBox="1"/>
          <p:nvPr/>
        </p:nvSpPr>
        <p:spPr>
          <a:xfrm>
            <a:off x="4237032" y="272162"/>
            <a:ext cx="5638800" cy="782009"/>
          </a:xfrm>
          <a:prstGeom prst="rect">
            <a:avLst/>
          </a:prstGeom>
        </p:spPr>
        <p:txBody>
          <a:bodyPr wrap="square" lIns="0" tIns="0" rIns="0" bIns="0" rtlCol="0" anchor="t">
            <a:spAutoFit/>
          </a:bodyPr>
          <a:lstStyle/>
          <a:p>
            <a:pPr algn="r">
              <a:lnSpc>
                <a:spcPts val="3040"/>
              </a:lnSpc>
            </a:pPr>
            <a:r>
              <a:rPr lang="en-US" sz="3200" spc="149" dirty="0">
                <a:solidFill>
                  <a:schemeClr val="bg1"/>
                </a:solidFill>
                <a:latin typeface="League Gothic" panose="020B0604020202020204" charset="0"/>
                <a:cs typeface="Hadassah Friedlaender" panose="020B0604020202020204" pitchFamily="18" charset="-79"/>
              </a:rPr>
              <a:t>ACADEMIC </a:t>
            </a:r>
          </a:p>
          <a:p>
            <a:pPr algn="r">
              <a:lnSpc>
                <a:spcPts val="3040"/>
              </a:lnSpc>
            </a:pPr>
            <a:r>
              <a:rPr lang="en-US" sz="3200" spc="149" dirty="0">
                <a:solidFill>
                  <a:schemeClr val="bg1"/>
                </a:solidFill>
                <a:latin typeface="League Gothic" panose="020B0604020202020204" charset="0"/>
                <a:cs typeface="Hadassah Friedlaender" panose="020B0604020202020204" pitchFamily="18" charset="-79"/>
              </a:rPr>
              <a:t>AUG 2018 – NOV 2018</a:t>
            </a:r>
          </a:p>
        </p:txBody>
      </p:sp>
      <p:sp>
        <p:nvSpPr>
          <p:cNvPr id="16" name="TextBox 15">
            <a:extLst>
              <a:ext uri="{FF2B5EF4-FFF2-40B4-BE49-F238E27FC236}">
                <a16:creationId xmlns:a16="http://schemas.microsoft.com/office/drawing/2014/main" id="{D023FC14-2F45-4FBF-99B6-1B78540FF514}"/>
              </a:ext>
            </a:extLst>
          </p:cNvPr>
          <p:cNvSpPr txBox="1"/>
          <p:nvPr/>
        </p:nvSpPr>
        <p:spPr>
          <a:xfrm>
            <a:off x="1367507" y="5419130"/>
            <a:ext cx="2895600" cy="553998"/>
          </a:xfrm>
          <a:prstGeom prst="rect">
            <a:avLst/>
          </a:prstGeom>
          <a:noFill/>
        </p:spPr>
        <p:txBody>
          <a:bodyPr wrap="square" rtlCol="0">
            <a:spAutoFit/>
          </a:bodyPr>
          <a:lstStyle/>
          <a:p>
            <a:r>
              <a:rPr lang="en-US" sz="1500" dirty="0">
                <a:latin typeface="RelishPro" panose="02000503000000020003" pitchFamily="2" charset="0"/>
              </a:rPr>
              <a:t>[4] SCOTT RUSSELL MECHANISM</a:t>
            </a:r>
          </a:p>
          <a:p>
            <a:endParaRPr lang="en-GB" sz="1500" dirty="0">
              <a:latin typeface="RelishPro" panose="020005030000000200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996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9">
            <a:extLst>
              <a:ext uri="{FF2B5EF4-FFF2-40B4-BE49-F238E27FC236}">
                <a16:creationId xmlns:a16="http://schemas.microsoft.com/office/drawing/2014/main" id="{C5867578-61CA-48A6-84C5-6A63227A150A}"/>
              </a:ext>
            </a:extLst>
          </p:cNvPr>
          <p:cNvSpPr txBox="1"/>
          <p:nvPr/>
        </p:nvSpPr>
        <p:spPr>
          <a:xfrm>
            <a:off x="6553200" y="2508067"/>
            <a:ext cx="3088157" cy="4694298"/>
          </a:xfrm>
          <a:prstGeom prst="rect">
            <a:avLst/>
          </a:prstGeom>
        </p:spPr>
        <p:txBody>
          <a:bodyPr wrap="square" lIns="0" tIns="0" rIns="0" bIns="0" rtlCol="0" anchor="t">
            <a:spAutoFit/>
          </a:bodyPr>
          <a:lstStyle/>
          <a:p>
            <a:pPr>
              <a:lnSpc>
                <a:spcPct val="120000"/>
              </a:lnSpc>
            </a:pPr>
            <a:r>
              <a:rPr lang="en-US" sz="1600" spc="17" dirty="0">
                <a:latin typeface="RelishPro" panose="02000503000000020003" pitchFamily="2" charset="0"/>
              </a:rPr>
              <a:t>As my course project in Manufacturing Processes 2 course, I worked in a team of 4 on a project to model the laser cladding process..</a:t>
            </a:r>
          </a:p>
          <a:p>
            <a:pPr>
              <a:lnSpc>
                <a:spcPct val="120000"/>
              </a:lnSpc>
            </a:pPr>
            <a:endParaRPr lang="en-US" sz="1600" spc="17" dirty="0">
              <a:latin typeface="RelishPro" panose="02000503000000020003" pitchFamily="2" charset="0"/>
            </a:endParaRPr>
          </a:p>
          <a:p>
            <a:pPr>
              <a:lnSpc>
                <a:spcPct val="120000"/>
              </a:lnSpc>
            </a:pPr>
            <a:endParaRPr lang="en-US" sz="1600" spc="17" dirty="0">
              <a:latin typeface="RelishPro" panose="02000503000000020003" pitchFamily="2" charset="0"/>
            </a:endParaRPr>
          </a:p>
          <a:p>
            <a:pPr>
              <a:lnSpc>
                <a:spcPct val="120000"/>
              </a:lnSpc>
            </a:pPr>
            <a:endParaRPr lang="en-US" sz="1600" spc="17" dirty="0">
              <a:latin typeface="RelishPro" panose="02000503000000020003" pitchFamily="2" charset="0"/>
            </a:endParaRPr>
          </a:p>
          <a:p>
            <a:pPr>
              <a:lnSpc>
                <a:spcPct val="120000"/>
              </a:lnSpc>
            </a:pPr>
            <a:r>
              <a:rPr lang="en-US" sz="1600" spc="17" dirty="0">
                <a:latin typeface="RelishPro" panose="02000503000000020003" pitchFamily="2" charset="0"/>
              </a:rPr>
              <a:t>I used Fusion 360 to make the CAD Model and made the complete final report. Additionally, data collected after Heat Affected Zone experiments was reported in Latex and plotted in Excel by me for analysis purposes.</a:t>
            </a:r>
          </a:p>
        </p:txBody>
      </p:sp>
      <p:sp>
        <p:nvSpPr>
          <p:cNvPr id="10" name="AutoShape 2">
            <a:extLst>
              <a:ext uri="{FF2B5EF4-FFF2-40B4-BE49-F238E27FC236}">
                <a16:creationId xmlns:a16="http://schemas.microsoft.com/office/drawing/2014/main" id="{F3D1F1FA-3CE2-4BDD-AB72-7A78C442B6FF}"/>
              </a:ext>
            </a:extLst>
          </p:cNvPr>
          <p:cNvSpPr/>
          <p:nvPr/>
        </p:nvSpPr>
        <p:spPr>
          <a:xfrm>
            <a:off x="0" y="0"/>
            <a:ext cx="10058400" cy="1143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txBody>
          <a:bodyPr/>
          <a:lstStyle/>
          <a:p>
            <a:endParaRPr lang="en-GB" sz="618" dirty="0"/>
          </a:p>
        </p:txBody>
      </p:sp>
      <p:sp>
        <p:nvSpPr>
          <p:cNvPr id="12" name="TextBox 11">
            <a:extLst>
              <a:ext uri="{FF2B5EF4-FFF2-40B4-BE49-F238E27FC236}">
                <a16:creationId xmlns:a16="http://schemas.microsoft.com/office/drawing/2014/main" id="{31931C8C-5499-4179-94F4-8B6B1B21DEB1}"/>
              </a:ext>
            </a:extLst>
          </p:cNvPr>
          <p:cNvSpPr txBox="1"/>
          <p:nvPr/>
        </p:nvSpPr>
        <p:spPr>
          <a:xfrm>
            <a:off x="4237032" y="272162"/>
            <a:ext cx="5638800" cy="782009"/>
          </a:xfrm>
          <a:prstGeom prst="rect">
            <a:avLst/>
          </a:prstGeom>
        </p:spPr>
        <p:txBody>
          <a:bodyPr wrap="square" lIns="0" tIns="0" rIns="0" bIns="0" rtlCol="0" anchor="t">
            <a:spAutoFit/>
          </a:bodyPr>
          <a:lstStyle/>
          <a:p>
            <a:pPr algn="r">
              <a:lnSpc>
                <a:spcPts val="3040"/>
              </a:lnSpc>
            </a:pPr>
            <a:r>
              <a:rPr lang="en-US" sz="3200" spc="149" dirty="0">
                <a:solidFill>
                  <a:schemeClr val="bg1"/>
                </a:solidFill>
                <a:latin typeface="League Gothic" panose="020B0604020202020204" charset="0"/>
                <a:cs typeface="Hadassah Friedlaender" panose="020B0604020202020204" pitchFamily="18" charset="-79"/>
              </a:rPr>
              <a:t>ACADEMIC </a:t>
            </a:r>
          </a:p>
          <a:p>
            <a:pPr algn="r">
              <a:lnSpc>
                <a:spcPts val="3040"/>
              </a:lnSpc>
            </a:pPr>
            <a:r>
              <a:rPr lang="en-US" sz="3200" spc="149" dirty="0">
                <a:solidFill>
                  <a:schemeClr val="bg1"/>
                </a:solidFill>
                <a:latin typeface="League Gothic" panose="020B0604020202020204" charset="0"/>
                <a:cs typeface="Hadassah Friedlaender" panose="020B0604020202020204" pitchFamily="18" charset="-79"/>
              </a:rPr>
              <a:t>AUG 2018 – NOV 2018</a:t>
            </a:r>
          </a:p>
        </p:txBody>
      </p:sp>
      <p:sp>
        <p:nvSpPr>
          <p:cNvPr id="13" name="TextBox 12">
            <a:extLst>
              <a:ext uri="{FF2B5EF4-FFF2-40B4-BE49-F238E27FC236}">
                <a16:creationId xmlns:a16="http://schemas.microsoft.com/office/drawing/2014/main" id="{5B37CAED-52D5-439E-BD10-F0C1AEB1AF5E}"/>
              </a:ext>
            </a:extLst>
          </p:cNvPr>
          <p:cNvSpPr txBox="1"/>
          <p:nvPr/>
        </p:nvSpPr>
        <p:spPr>
          <a:xfrm>
            <a:off x="978073" y="6629400"/>
            <a:ext cx="5105400" cy="553998"/>
          </a:xfrm>
          <a:prstGeom prst="rect">
            <a:avLst/>
          </a:prstGeom>
          <a:noFill/>
        </p:spPr>
        <p:txBody>
          <a:bodyPr wrap="square" rtlCol="0">
            <a:spAutoFit/>
          </a:bodyPr>
          <a:lstStyle/>
          <a:p>
            <a:r>
              <a:rPr lang="en-US" sz="1500" dirty="0">
                <a:latin typeface="RelishPro" panose="02000503000000020003" pitchFamily="2" charset="0"/>
              </a:rPr>
              <a:t>[5] LASER CLADDING MODELLING DONE IN ANSYS</a:t>
            </a:r>
          </a:p>
          <a:p>
            <a:endParaRPr lang="en-GB" sz="1500" dirty="0">
              <a:latin typeface="RelishPro" panose="02000503000000020003" pitchFamily="2" charset="0"/>
            </a:endParaRPr>
          </a:p>
        </p:txBody>
      </p:sp>
      <p:sp>
        <p:nvSpPr>
          <p:cNvPr id="8" name="TextBox 7">
            <a:extLst>
              <a:ext uri="{FF2B5EF4-FFF2-40B4-BE49-F238E27FC236}">
                <a16:creationId xmlns:a16="http://schemas.microsoft.com/office/drawing/2014/main" id="{6E7AC33A-317A-43E8-A248-7A6058FA7F52}"/>
              </a:ext>
            </a:extLst>
          </p:cNvPr>
          <p:cNvSpPr txBox="1"/>
          <p:nvPr/>
        </p:nvSpPr>
        <p:spPr>
          <a:xfrm>
            <a:off x="609600" y="328973"/>
            <a:ext cx="7848600" cy="668388"/>
          </a:xfrm>
          <a:prstGeom prst="rect">
            <a:avLst/>
          </a:prstGeom>
        </p:spPr>
        <p:txBody>
          <a:bodyPr wrap="square" lIns="0" tIns="0" rIns="0" bIns="0" rtlCol="0" anchor="t">
            <a:spAutoFit/>
          </a:bodyPr>
          <a:lstStyle>
            <a:defPPr>
              <a:defRPr lang="en-US"/>
            </a:defPPr>
            <a:lvl1pPr>
              <a:lnSpc>
                <a:spcPts val="5198"/>
              </a:lnSpc>
              <a:defRPr sz="4950" spc="270">
                <a:solidFill>
                  <a:schemeClr val="bg1"/>
                </a:solidFill>
                <a:latin typeface="League Gothic"/>
              </a:defRPr>
            </a:lvl1pPr>
          </a:lstStyle>
          <a:p>
            <a:r>
              <a:rPr lang="en-US" spc="149" dirty="0">
                <a:latin typeface="League Gothic" panose="020B0604020202020204" charset="0"/>
                <a:cs typeface="Hadassah Friedlaender" panose="020B0604020202020204" pitchFamily="18" charset="-79"/>
              </a:rPr>
              <a:t>LASER CLADDING MODELLING</a:t>
            </a:r>
          </a:p>
        </p:txBody>
      </p:sp>
      <p:sp>
        <p:nvSpPr>
          <p:cNvPr id="11" name="TextBox 3">
            <a:extLst>
              <a:ext uri="{FF2B5EF4-FFF2-40B4-BE49-F238E27FC236}">
                <a16:creationId xmlns:a16="http://schemas.microsoft.com/office/drawing/2014/main" id="{ECA9C7DA-E925-44B4-B9BA-C5DDF3EA10E2}"/>
              </a:ext>
            </a:extLst>
          </p:cNvPr>
          <p:cNvSpPr txBox="1"/>
          <p:nvPr/>
        </p:nvSpPr>
        <p:spPr>
          <a:xfrm>
            <a:off x="6553200" y="4106421"/>
            <a:ext cx="2030970" cy="601062"/>
          </a:xfrm>
          <a:prstGeom prst="rect">
            <a:avLst/>
          </a:prstGeom>
        </p:spPr>
        <p:txBody>
          <a:bodyPr wrap="square" lIns="0" tIns="0" rIns="0" bIns="0" rtlCol="0" anchor="t">
            <a:spAutoFit/>
          </a:bodyPr>
          <a:lstStyle/>
          <a:p>
            <a:pPr>
              <a:lnSpc>
                <a:spcPts val="5198"/>
              </a:lnSpc>
            </a:pPr>
            <a:r>
              <a:rPr lang="en-US" sz="2970" spc="149" dirty="0">
                <a:latin typeface="League Gothic"/>
              </a:rPr>
              <a:t>My Role</a:t>
            </a:r>
          </a:p>
        </p:txBody>
      </p:sp>
      <p:sp>
        <p:nvSpPr>
          <p:cNvPr id="15" name="TextBox 3">
            <a:extLst>
              <a:ext uri="{FF2B5EF4-FFF2-40B4-BE49-F238E27FC236}">
                <a16:creationId xmlns:a16="http://schemas.microsoft.com/office/drawing/2014/main" id="{00DAF2D1-98CB-476D-A3AB-28A826F30175}"/>
              </a:ext>
            </a:extLst>
          </p:cNvPr>
          <p:cNvSpPr txBox="1"/>
          <p:nvPr/>
        </p:nvSpPr>
        <p:spPr>
          <a:xfrm>
            <a:off x="6324600" y="1818176"/>
            <a:ext cx="2483054" cy="601062"/>
          </a:xfrm>
          <a:prstGeom prst="rect">
            <a:avLst/>
          </a:prstGeom>
        </p:spPr>
        <p:txBody>
          <a:bodyPr wrap="square" lIns="0" tIns="0" rIns="0" bIns="0" rtlCol="0" anchor="t">
            <a:spAutoFit/>
          </a:bodyPr>
          <a:lstStyle/>
          <a:p>
            <a:pPr algn="r">
              <a:lnSpc>
                <a:spcPts val="5198"/>
              </a:lnSpc>
            </a:pPr>
            <a:r>
              <a:rPr lang="en-US" sz="2970" spc="149" dirty="0">
                <a:latin typeface="League Gothic"/>
              </a:rPr>
              <a:t>Problem statement</a:t>
            </a:r>
          </a:p>
        </p:txBody>
      </p:sp>
      <p:pic>
        <p:nvPicPr>
          <p:cNvPr id="2" name="Picture 1">
            <a:extLst>
              <a:ext uri="{FF2B5EF4-FFF2-40B4-BE49-F238E27FC236}">
                <a16:creationId xmlns:a16="http://schemas.microsoft.com/office/drawing/2014/main" id="{FA583BCC-9013-4EAF-B0D6-E9114420E90B}"/>
              </a:ext>
            </a:extLst>
          </p:cNvPr>
          <p:cNvPicPr>
            <a:picLocks noChangeAspect="1"/>
          </p:cNvPicPr>
          <p:nvPr/>
        </p:nvPicPr>
        <p:blipFill rotWithShape="1">
          <a:blip r:embed="rId3">
            <a:alphaModFix/>
          </a:blip>
          <a:srcRect r="33082"/>
          <a:stretch/>
        </p:blipFill>
        <p:spPr>
          <a:xfrm>
            <a:off x="344874" y="2508067"/>
            <a:ext cx="5845260" cy="3867435"/>
          </a:xfrm>
          <a:prstGeom prst="rect">
            <a:avLst/>
          </a:prstGeom>
          <a:ln w="76200" cap="sq">
            <a:noFill/>
            <a:miter lim="800000"/>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774441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18155</TotalTime>
  <Words>401</Words>
  <Application>Microsoft Office PowerPoint</Application>
  <PresentationFormat>Custom</PresentationFormat>
  <Paragraphs>44</Paragraphs>
  <Slides>4</Slides>
  <Notes>1</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Calibri</vt:lpstr>
      <vt:lpstr>Arial</vt:lpstr>
      <vt:lpstr>RelishPro</vt:lpstr>
      <vt:lpstr>League Gothic</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Fash</dc:title>
  <dc:creator>Tanya Gupta</dc:creator>
  <cp:lastModifiedBy>Tanya Gupta</cp:lastModifiedBy>
  <cp:revision>282</cp:revision>
  <dcterms:created xsi:type="dcterms:W3CDTF">2006-08-16T00:00:00Z</dcterms:created>
  <dcterms:modified xsi:type="dcterms:W3CDTF">2020-02-10T17:30:28Z</dcterms:modified>
  <dc:identifier>DADsqvqZQMQ</dc:identifier>
</cp:coreProperties>
</file>