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61" r:id="rId8"/>
    <p:sldId id="265" r:id="rId9"/>
    <p:sldId id="264" r:id="rId10"/>
    <p:sldId id="260" r:id="rId11"/>
    <p:sldId id="259" r:id="rId12"/>
    <p:sldId id="266" r:id="rId13"/>
    <p:sldId id="257" r:id="rId14"/>
    <p:sldId id="267" r:id="rId15"/>
    <p:sldId id="25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obstacles/challenges do you anticipate facing?</a:t>
            </a:r>
          </a:p>
          <a:p>
            <a:r>
              <a:rPr lang="en-US" dirty="0">
                <a:solidFill>
                  <a:schemeClr val="tx1"/>
                </a:solidFill>
              </a:rPr>
              <a:t>What aspects do you feel like your team has strong expertise in.</a:t>
            </a:r>
          </a:p>
          <a:p>
            <a:r>
              <a:rPr lang="en-US" dirty="0">
                <a:solidFill>
                  <a:schemeClr val="tx1"/>
                </a:solidFill>
              </a:rPr>
              <a:t>E.g., all team members have not used SolidWorks previously</a:t>
            </a:r>
          </a:p>
          <a:p>
            <a:r>
              <a:rPr lang="en-US" dirty="0">
                <a:solidFill>
                  <a:schemeClr val="tx1"/>
                </a:solidFill>
              </a:rPr>
              <a:t>Limited PCB experience</a:t>
            </a:r>
          </a:p>
          <a:p>
            <a:r>
              <a:rPr lang="en-US" b="1" dirty="0">
                <a:solidFill>
                  <a:srgbClr val="7030A0"/>
                </a:solidFill>
              </a:rPr>
              <a:t>Note how you plan to take on (mitigate) these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6C52-42C9-8915-9A88-1D4DA0D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C425-5884-A2B1-0AE7-8D9E3272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Objectives, Significance, and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What, Why, Who</a:t>
            </a: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0731-466C-C1C4-73C5-B799F0EC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Table goes here c:</a:t>
            </a:r>
          </a:p>
        </p:txBody>
      </p:sp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Studies and Design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859F-349D-32EE-DD6E-B71413F0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34F8-C186-6B44-10C4-98CA9EB9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block diagram c: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66FE0A4-4D8B-C501-D415-931635258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665"/>
              </p:ext>
            </p:extLst>
          </p:nvPr>
        </p:nvGraphicFramePr>
        <p:xfrm>
          <a:off x="6627353" y="221456"/>
          <a:ext cx="4533900" cy="641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533723" imgH="6415677" progId="Acrobat.Document.DC">
                  <p:embed/>
                </p:oleObj>
              </mc:Choice>
              <mc:Fallback>
                <p:oleObj name="Acrobat Document" r:id="rId2" imgW="4533723" imgH="6415677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66FE0A4-4D8B-C501-D415-931635258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7353" y="221456"/>
                        <a:ext cx="4533900" cy="641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96-20C7-747C-7E82-DC4FE967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EE8-F836-F00E-4173-836D6B3D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USB?</a:t>
            </a:r>
          </a:p>
        </p:txBody>
      </p:sp>
    </p:spTree>
    <p:extLst>
      <p:ext uri="{BB962C8B-B14F-4D97-AF65-F5344CB8AC3E}">
        <p14:creationId xmlns:p14="http://schemas.microsoft.com/office/powerpoint/2010/main" val="12272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Acrobat Document</vt:lpstr>
      <vt:lpstr>Rocket Flight Computer</vt:lpstr>
      <vt:lpstr>Objectives, Significance, and Novelty</vt:lpstr>
      <vt:lpstr>Requirements</vt:lpstr>
      <vt:lpstr>Design Concept 1</vt:lpstr>
      <vt:lpstr>Design Concept 2</vt:lpstr>
      <vt:lpstr>Microcontroller Options</vt:lpstr>
      <vt:lpstr>Trade Studies and Design Alternatives</vt:lpstr>
      <vt:lpstr>Block Diagram</vt:lpstr>
      <vt:lpstr>Interfaces</vt:lpstr>
      <vt:lpstr>Verification Plan</vt:lpstr>
      <vt:lpstr>Feasibility Assessment</vt:lpstr>
      <vt:lpstr>Risks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3</cp:revision>
  <dcterms:created xsi:type="dcterms:W3CDTF">2024-09-25T15:50:33Z</dcterms:created>
  <dcterms:modified xsi:type="dcterms:W3CDTF">2024-10-03T13:52:34Z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