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57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USB – Used for taking data from flight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to get data via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Sensors – Uses SPI and I2C to communicate with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06-Oct-24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Only decent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8" name="Content Placeholder 1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A5F2ACD-8338-37B9-48E1-AD227DFE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90" y="851156"/>
            <a:ext cx="5038892" cy="5155688"/>
          </a:xfr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 for 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cheaper with buttons for debugging.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revision to improve design and fly.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board Revision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PCB - $4.00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Temperature Sensor - $5.00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- $10.00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IMU - $30.00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for first revision: $49.00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 We have a balance between EE and CMPEN.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 budget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Underestimating price of various components and going over asking budget.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Vibration/Bad Flight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 rocket has a bad flight, it can rattle the electronics with vibrations.</a:t>
            </a: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to make a dedicated flight computer for Wildcat Rocketry to use or build upon later.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Purpose: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Develop a flight computer to capture accurate flight data.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and build a traditional flight computer that can receive data during flight and accurately display flight data.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There is a wide variety of microcontrollers, differing with regards to processing power, I/O capabilities, and data storage.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Lower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55233A-3C24-7E70-77F2-597DECCA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24166"/>
              </p:ext>
            </p:extLst>
          </p:nvPr>
        </p:nvGraphicFramePr>
        <p:xfrm>
          <a:off x="525516" y="1563328"/>
          <a:ext cx="11165037" cy="4847306"/>
        </p:xfrm>
        <a:graphic>
          <a:graphicData uri="http://schemas.openxmlformats.org/drawingml/2006/table">
            <a:tbl>
              <a:tblPr/>
              <a:tblGrid>
                <a:gridCol w="2693511">
                  <a:extLst>
                    <a:ext uri="{9D8B030D-6E8A-4147-A177-3AD203B41FA5}">
                      <a16:colId xmlns:a16="http://schemas.microsoft.com/office/drawing/2014/main" val="826042442"/>
                    </a:ext>
                  </a:extLst>
                </a:gridCol>
                <a:gridCol w="3627551">
                  <a:extLst>
                    <a:ext uri="{9D8B030D-6E8A-4147-A177-3AD203B41FA5}">
                      <a16:colId xmlns:a16="http://schemas.microsoft.com/office/drawing/2014/main" val="2525948420"/>
                    </a:ext>
                  </a:extLst>
                </a:gridCol>
                <a:gridCol w="1325033">
                  <a:extLst>
                    <a:ext uri="{9D8B030D-6E8A-4147-A177-3AD203B41FA5}">
                      <a16:colId xmlns:a16="http://schemas.microsoft.com/office/drawing/2014/main" val="1353973659"/>
                    </a:ext>
                  </a:extLst>
                </a:gridCol>
                <a:gridCol w="1607419">
                  <a:extLst>
                    <a:ext uri="{9D8B030D-6E8A-4147-A177-3AD203B41FA5}">
                      <a16:colId xmlns:a16="http://schemas.microsoft.com/office/drawing/2014/main" val="2848882343"/>
                    </a:ext>
                  </a:extLst>
                </a:gridCol>
                <a:gridCol w="934040">
                  <a:extLst>
                    <a:ext uri="{9D8B030D-6E8A-4147-A177-3AD203B41FA5}">
                      <a16:colId xmlns:a16="http://schemas.microsoft.com/office/drawing/2014/main" val="632705235"/>
                    </a:ext>
                  </a:extLst>
                </a:gridCol>
                <a:gridCol w="977483">
                  <a:extLst>
                    <a:ext uri="{9D8B030D-6E8A-4147-A177-3AD203B41FA5}">
                      <a16:colId xmlns:a16="http://schemas.microsoft.com/office/drawing/2014/main" val="3417539016"/>
                    </a:ext>
                  </a:extLst>
                </a:gridCol>
              </a:tblGrid>
              <a:tr h="69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05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53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93931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486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743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3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7033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816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8766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2356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 effcient with the power it uses.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33681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Microcontroller: 342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329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922</Words>
  <Application>Microsoft Office PowerPoint</Application>
  <PresentationFormat>Widescreen</PresentationFormat>
  <Paragraphs>240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40</cp:revision>
  <dcterms:created xsi:type="dcterms:W3CDTF">2024-09-25T15:50:33Z</dcterms:created>
  <dcterms:modified xsi:type="dcterms:W3CDTF">2024-10-06T18:51:42Z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