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8" r:id="rId12"/>
    <p:sldId id="269" r:id="rId13"/>
    <p:sldId id="270" r:id="rId14"/>
    <p:sldId id="274" r:id="rId15"/>
    <p:sldId id="262" r:id="rId16"/>
    <p:sldId id="271" r:id="rId17"/>
    <p:sldId id="263" r:id="rId18"/>
    <p:sldId id="272" r:id="rId19"/>
    <p:sldId id="264" r:id="rId20"/>
    <p:sldId id="265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Work Breakdown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ID table thing goes here for </a:t>
            </a:r>
            <a:r>
              <a:rPr lang="en-US" sz="2200" dirty="0" err="1"/>
              <a:t>requirments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Microcontroller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– PCB Assembly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06-C89A-547A-CF4C-4CA30390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– UML?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23A1-19F6-E31E-CF29-FC78BD24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110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Approach – PCB Assembly</vt:lpstr>
      <vt:lpstr>Approach – UML?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55</cp:revision>
  <dcterms:created xsi:type="dcterms:W3CDTF">2024-09-25T15:50:33Z</dcterms:created>
  <dcterms:modified xsi:type="dcterms:W3CDTF">2024-11-12T15:18:55Z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