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8" r:id="rId12"/>
    <p:sldId id="269" r:id="rId13"/>
    <p:sldId id="270" r:id="rId14"/>
    <p:sldId id="274" r:id="rId15"/>
    <p:sldId id="262" r:id="rId16"/>
    <p:sldId id="271" r:id="rId17"/>
    <p:sldId id="263" r:id="rId18"/>
    <p:sldId id="272" r:id="rId19"/>
    <p:sldId id="264" r:id="rId20"/>
    <p:sldId id="265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 to the right is of the Purple Roller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</a:t>
            </a:r>
          </a:p>
          <a:p>
            <a:r>
              <a:rPr lang="en-US" sz="2200" dirty="0"/>
              <a:t>SPI – Use SPI for IMU, Flash, and High G Accelerometer </a:t>
            </a:r>
            <a:endParaRPr lang="en-US" sz="1800" dirty="0"/>
          </a:p>
          <a:p>
            <a:r>
              <a:rPr lang="en-US" sz="2200" dirty="0"/>
              <a:t>Wi-Fi – 802.11b/g/n Handled by the ESP32-S3</a:t>
            </a:r>
          </a:p>
          <a:p>
            <a:r>
              <a:rPr lang="en-US" sz="2200" dirty="0"/>
              <a:t>No RF certification since ESP32-S3 is already certified.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Test that shit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Total =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= $3.98</a:t>
            </a:r>
          </a:p>
          <a:p>
            <a:pPr lvl="1"/>
            <a:r>
              <a:rPr lang="en-US" sz="1800" dirty="0"/>
              <a:t>2 2-Pin Screw Terminal =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 Assembly: Total ~ $120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Get from Mayumi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ID table thing goes here for requirements</a:t>
            </a:r>
          </a:p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Microcontroller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Gannon and Ethan</a:t>
            </a:r>
          </a:p>
        </p:txBody>
      </p: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9F63B1EE-859C-7168-CB55-9529C9B7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77" y="4079193"/>
            <a:ext cx="3538653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Approach – PCB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06-C89A-547A-CF4C-4CA30390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Designed in KiCAD, board manufactured and populated by JLCPCB</a:t>
            </a:r>
          </a:p>
          <a:p>
            <a:r>
              <a:rPr lang="en-US" sz="2200" dirty="0"/>
              <a:t>Hierarchical design, each member design at least one schematic</a:t>
            </a:r>
          </a:p>
          <a:p>
            <a:r>
              <a:rPr lang="en-US" sz="2200" dirty="0"/>
              <a:t>Switched from initial IMU pick to another to avoid level shifting data line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3012773-2183-4CA5-C708-D0CD447D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529</Words>
  <Application>Microsoft Office PowerPoint</Application>
  <PresentationFormat>Widescreen</PresentationFormat>
  <Paragraphs>176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Approach – PCB Design</vt:lpstr>
      <vt:lpstr>Approach – Code Block Diagram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59</cp:revision>
  <dcterms:created xsi:type="dcterms:W3CDTF">2024-09-25T15:50:33Z</dcterms:created>
  <dcterms:modified xsi:type="dcterms:W3CDTF">2024-11-17T20:29:53Z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