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71" r:id="rId18"/>
    <p:sldId id="263" r:id="rId19"/>
    <p:sldId id="272" r:id="rId20"/>
    <p:sldId id="264" r:id="rId21"/>
    <p:sldId id="265" r:id="rId22"/>
    <p:sldId id="266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27" autoAdjust="0"/>
  </p:normalViewPr>
  <p:slideViewPr>
    <p:cSldViewPr snapToGrid="0">
      <p:cViewPr varScale="1">
        <p:scale>
          <a:sx n="48" d="100"/>
          <a:sy n="48" d="100"/>
        </p:scale>
        <p:origin x="8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4" y="755213"/>
            <a:ext cx="3306423" cy="1616203"/>
          </a:xfrm>
        </p:spPr>
        <p:txBody>
          <a:bodyPr anchor="b">
            <a:noAutofit/>
          </a:bodyPr>
          <a:lstStyle/>
          <a:p>
            <a:r>
              <a:rPr lang="en-US" sz="5400" dirty="0"/>
              <a:t>Approach -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44" y="2552595"/>
            <a:ext cx="2833324" cy="3447832"/>
          </a:xfrm>
        </p:spPr>
        <p:txBody>
          <a:bodyPr anchor="ctr">
            <a:no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Pictures to the right is of the Purple Roller couch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37C57BE4-529C-2A00-A343-D5EC19D8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5" y="781537"/>
            <a:ext cx="3602090" cy="502033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84AC9372-3E44-626C-3834-C12F228C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57" y="781537"/>
            <a:ext cx="3654594" cy="4938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barometer. NXP Semiconductors: UM10204</a:t>
            </a:r>
          </a:p>
          <a:p>
            <a:r>
              <a:rPr lang="en-US" sz="2200" dirty="0"/>
              <a:t>SPI – Use SPI for IMU, Flash, and High G Accelerometer. An uncontrolled standard.</a:t>
            </a:r>
            <a:endParaRPr lang="en-US" sz="1800" dirty="0"/>
          </a:p>
          <a:p>
            <a:r>
              <a:rPr lang="en-US" sz="2200" dirty="0"/>
              <a:t>ESP32-S3</a:t>
            </a:r>
          </a:p>
          <a:p>
            <a:pPr lvl="1"/>
            <a:r>
              <a:rPr lang="en-US" sz="2200" dirty="0"/>
              <a:t>Wi-Fi – IEEE 802.11b/g/n 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 (&lt;250mA at 3.7V)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Range Testing</a:t>
            </a:r>
          </a:p>
          <a:p>
            <a:pPr lvl="2"/>
            <a:r>
              <a:rPr lang="en-US" sz="1600" dirty="0"/>
              <a:t>Test Range we can receive from the ESP using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USB Testing</a:t>
            </a:r>
          </a:p>
          <a:p>
            <a:pPr lvl="2"/>
            <a:r>
              <a:rPr lang="en-US" sz="1400" dirty="0"/>
              <a:t>Make sure flight data can export via USB-C.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  <a:p>
            <a:endParaRPr lang="en-US" sz="2200" dirty="0"/>
          </a:p>
          <a:p>
            <a:r>
              <a:rPr lang="en-US" sz="2200" dirty="0"/>
              <a:t>POSSIBLY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“I2C-bus specification and user manual,” vol. 2021, 2021.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“The Standard : Standard C++.” Accessed: Nov. 24, 2024. [Online]. Available: https://isocpp.org/std/the-standard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“IEEE Standards Association,” IEEE Standards Association. Accessed: Dec. 03, 2024. [Online]. Available: https://standards.ieee.org/ieee/802.11n/3952/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“ESP32-S3-WROOM-1  ESP32-S3-WROOM-1U  Datasheet Version 1.4.” Accessed: Dec. 03, 2024. [Online]. Available: https://www.espressif.com/sites/default/files/documentation/esp32-s3-wroom-1_wroom-1u_datasheet_en.pdf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“BNO08X Data Sheet.” 2023. Accessed: Dec. 03, 2024. [Online]. Available: https://www.mouser.com/datasheet/2/1480/BNO080_085_Datasheet-3196201.pdf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00537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1124</Words>
  <Application>Microsoft Office PowerPoint</Application>
  <PresentationFormat>Widescreen</PresentationFormat>
  <Paragraphs>274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Nathan Emerson</cp:lastModifiedBy>
  <cp:revision>74</cp:revision>
  <dcterms:created xsi:type="dcterms:W3CDTF">2024-09-25T15:50:33Z</dcterms:created>
  <dcterms:modified xsi:type="dcterms:W3CDTF">2024-12-03T06:54:18Z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