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4" r:id="rId12"/>
    <p:sldId id="260" r:id="rId13"/>
    <p:sldId id="270" r:id="rId14"/>
    <p:sldId id="259" r:id="rId15"/>
    <p:sldId id="266" r:id="rId16"/>
    <p:sldId id="257" r:id="rId17"/>
    <p:sldId id="267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go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brrr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4F8-C186-6B44-10C4-98CA9EB9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need a block diagram c: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66FE0A4-4D8B-C501-D415-931635258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665"/>
              </p:ext>
            </p:extLst>
          </p:nvPr>
        </p:nvGraphicFramePr>
        <p:xfrm>
          <a:off x="6627353" y="221456"/>
          <a:ext cx="4533900" cy="641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723" imgH="6415677" progId="Acrobat.Document.DC">
                  <p:embed/>
                </p:oleObj>
              </mc:Choice>
              <mc:Fallback>
                <p:oleObj name="Acrobat Document" r:id="rId2" imgW="4533723" imgH="6415677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66FE0A4-4D8B-C501-D415-931635258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7353" y="221456"/>
                        <a:ext cx="4533900" cy="641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 – serial for data export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ESP32 built in transceiver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SPI - sensors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I2C - sensors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 with buttons for debugging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not cheap to hopefully fly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List budget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can do this</a:t>
            </a: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We’re just better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Rocketry tried doing flight computer before and it never saw to completion.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Would be nice for rocketry to have its own customizable flight computer using this as a baseline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Build a mf flight computer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 it well lmao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Pros: Easy to use, 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Cons: Serial execution, internal peripherals can limit scope.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Pros: Can be programmed at logic level (parallel processing).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Cons: More complex coding, no control of power consumption.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Pros: User friendly (more detail), wireless connectivity, imbedded flash module built in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Cons: Slower Clock Rate, lower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literally is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ardunio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uno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Cons: 8-bit Processor, Ok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4060"/>
              </p:ext>
            </p:extLst>
          </p:nvPr>
        </p:nvGraphicFramePr>
        <p:xfrm>
          <a:off x="838200" y="1563328"/>
          <a:ext cx="10852355" cy="4847306"/>
        </p:xfrm>
        <a:graphic>
          <a:graphicData uri="http://schemas.openxmlformats.org/drawingml/2006/table">
            <a:tbl>
              <a:tblPr/>
              <a:tblGrid>
                <a:gridCol w="2618078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287925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562402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07882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606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Office Theme</vt:lpstr>
      <vt:lpstr>Acrobat Document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Microcontroller Options</vt:lpstr>
      <vt:lpstr>Design Criteria Table</vt:lpstr>
      <vt:lpstr>Final Score and Selected Design</vt:lpstr>
      <vt:lpstr>Block Diagram</vt:lpstr>
      <vt:lpstr>Interfaces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16</cp:revision>
  <dcterms:created xsi:type="dcterms:W3CDTF">2024-09-25T15:50:33Z</dcterms:created>
  <dcterms:modified xsi:type="dcterms:W3CDTF">2024-10-03T15:06:26Z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