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62" r:id="rId18"/>
    <p:sldId id="271" r:id="rId19"/>
    <p:sldId id="263" r:id="rId20"/>
    <p:sldId id="272" r:id="rId21"/>
    <p:sldId id="264" r:id="rId22"/>
    <p:sldId id="265" r:id="rId23"/>
    <p:sldId id="266" r:id="rId24"/>
    <p:sldId id="279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Webpage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 to the right is of the Purple Roller ESP-Dash.</a:t>
            </a:r>
          </a:p>
          <a:p>
            <a:r>
              <a:rPr lang="en-US" sz="2200" dirty="0"/>
              <a:t>Still testing with ESP32-S3 development boards.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GANNON AND TANNYR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</a:t>
            </a:r>
          </a:p>
          <a:p>
            <a:r>
              <a:rPr lang="en-US" sz="2200" dirty="0"/>
              <a:t>SPI – Use SPI for IMU, Flash, and High G Accelerometer </a:t>
            </a:r>
            <a:endParaRPr lang="en-US" sz="1800" dirty="0"/>
          </a:p>
          <a:p>
            <a:r>
              <a:rPr lang="en-US" sz="2200" dirty="0"/>
              <a:t>Wi-Fi – 802.11b/g/n Handled by the ESP32-S3</a:t>
            </a:r>
          </a:p>
          <a:p>
            <a:r>
              <a:rPr lang="en-US" sz="2200" dirty="0"/>
              <a:t>No RF certification since ESP32-S3 is already certified.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7009-FED7-C088-9561-02FF4F0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Procedure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5FC-731E-2A72-BC74-745B3308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Possibly Remove? Talk Over</a:t>
            </a:r>
          </a:p>
        </p:txBody>
      </p:sp>
    </p:spTree>
    <p:extLst>
      <p:ext uri="{BB962C8B-B14F-4D97-AF65-F5344CB8AC3E}">
        <p14:creationId xmlns:p14="http://schemas.microsoft.com/office/powerpoint/2010/main" val="198130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/>
              <a:t>ESP-Dash Range Testing</a:t>
            </a:r>
          </a:p>
          <a:p>
            <a:pPr lvl="2"/>
            <a:r>
              <a:rPr lang="en-US" sz="1600" dirty="0"/>
              <a:t>Test Range we can transmit to the ESP using ESP-Dash.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  <a:p>
            <a:endParaRPr lang="en-US" sz="2200" dirty="0"/>
          </a:p>
          <a:p>
            <a:r>
              <a:rPr lang="en-US" sz="2200" dirty="0"/>
              <a:t>POSSIBLY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Nathan will do this near the end c:</a:t>
            </a:r>
          </a:p>
          <a:p>
            <a:pPr lvl="1"/>
            <a:r>
              <a:rPr lang="en-US" sz="1800" dirty="0"/>
              <a:t>This will be mostly referencing data sheets, guides, stuff like that</a:t>
            </a:r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00537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938</Words>
  <Application>Microsoft Office PowerPoint</Application>
  <PresentationFormat>Widescreen</PresentationFormat>
  <Paragraphs>236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Procedure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64</cp:revision>
  <dcterms:created xsi:type="dcterms:W3CDTF">2024-09-25T15:50:33Z</dcterms:created>
  <dcterms:modified xsi:type="dcterms:W3CDTF">2024-12-01T07:24:36Z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