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66" r:id="rId16"/>
    <p:sldId id="257" r:id="rId17"/>
    <p:sldId id="267" r:id="rId18"/>
    <p:sldId id="27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Only decent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8" name="Content Placeholder 1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A5F2ACD-8338-37B9-48E1-AD227DFE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54" y="1337187"/>
            <a:ext cx="5038892" cy="5155688"/>
          </a:xfr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96-20C7-747C-7E82-DC4FE96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EE8-F836-F00E-4173-836D6B3D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 – Used for taking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Sensors – SPI and I2C</a:t>
            </a:r>
          </a:p>
        </p:txBody>
      </p:sp>
    </p:spTree>
    <p:extLst>
      <p:ext uri="{BB962C8B-B14F-4D97-AF65-F5344CB8AC3E}">
        <p14:creationId xmlns:p14="http://schemas.microsoft.com/office/powerpoint/2010/main" val="122723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 for 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cheaper with buttons for debugging.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revision to improve design and fly.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board Revision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PCB - $4.00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Temperature Sensor - $5.00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- $10.00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IMU - $30.00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for first revision: $49.00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 budget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Underestimating price of various components and going over asking budget.</a:t>
            </a: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to make a dedicated flight computer for Wildcat Rocketry to use or build upon later.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Purpose: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Develop a flight computer to capture accurate flight data.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and build a traditional flight computer that can receive data during flight and accurately display flight data.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They can range rapidly in variety when it coms to processing power, input/output capabilities, and data storage.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Lower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55233A-3C24-7E70-77F2-597DECCA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4060"/>
              </p:ext>
            </p:extLst>
          </p:nvPr>
        </p:nvGraphicFramePr>
        <p:xfrm>
          <a:off x="838200" y="1563328"/>
          <a:ext cx="10852355" cy="4847306"/>
        </p:xfrm>
        <a:graphic>
          <a:graphicData uri="http://schemas.openxmlformats.org/drawingml/2006/table">
            <a:tbl>
              <a:tblPr/>
              <a:tblGrid>
                <a:gridCol w="2618078">
                  <a:extLst>
                    <a:ext uri="{9D8B030D-6E8A-4147-A177-3AD203B41FA5}">
                      <a16:colId xmlns:a16="http://schemas.microsoft.com/office/drawing/2014/main" val="826042442"/>
                    </a:ext>
                  </a:extLst>
                </a:gridCol>
                <a:gridCol w="3525960">
                  <a:extLst>
                    <a:ext uri="{9D8B030D-6E8A-4147-A177-3AD203B41FA5}">
                      <a16:colId xmlns:a16="http://schemas.microsoft.com/office/drawing/2014/main" val="2525948420"/>
                    </a:ext>
                  </a:extLst>
                </a:gridCol>
                <a:gridCol w="1287925">
                  <a:extLst>
                    <a:ext uri="{9D8B030D-6E8A-4147-A177-3AD203B41FA5}">
                      <a16:colId xmlns:a16="http://schemas.microsoft.com/office/drawing/2014/main" val="1353973659"/>
                    </a:ext>
                  </a:extLst>
                </a:gridCol>
                <a:gridCol w="1562402">
                  <a:extLst>
                    <a:ext uri="{9D8B030D-6E8A-4147-A177-3AD203B41FA5}">
                      <a16:colId xmlns:a16="http://schemas.microsoft.com/office/drawing/2014/main" val="2848882343"/>
                    </a:ext>
                  </a:extLst>
                </a:gridCol>
                <a:gridCol w="907882">
                  <a:extLst>
                    <a:ext uri="{9D8B030D-6E8A-4147-A177-3AD203B41FA5}">
                      <a16:colId xmlns:a16="http://schemas.microsoft.com/office/drawing/2014/main" val="632705235"/>
                    </a:ext>
                  </a:extLst>
                </a:gridCol>
                <a:gridCol w="950108">
                  <a:extLst>
                    <a:ext uri="{9D8B030D-6E8A-4147-A177-3AD203B41FA5}">
                      <a16:colId xmlns:a16="http://schemas.microsoft.com/office/drawing/2014/main" val="3417539016"/>
                    </a:ext>
                  </a:extLst>
                </a:gridCol>
              </a:tblGrid>
              <a:tr h="69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05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53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93931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486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743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3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7033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816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8766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2356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 effcient with the power it uses.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33681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Microcontroller: 342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329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850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 ?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</vt:lpstr>
      <vt:lpstr>Interfaces ?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30</cp:revision>
  <dcterms:created xsi:type="dcterms:W3CDTF">2024-09-25T15:50:33Z</dcterms:created>
  <dcterms:modified xsi:type="dcterms:W3CDTF">2024-10-06T06:10:53Z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