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66" r:id="rId16"/>
    <p:sldId id="257" r:id="rId17"/>
    <p:sldId id="267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54" y="1337187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 –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Sensors – SPI and I2C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 with buttons for debugging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not cheap to hopefully fly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List budget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Rocketry tried doing flight computer before and it never saw to completion.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Would be nice for rocketry to have its own customizable flight computer using this as a baseline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Build a mf flight computer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 it well lmao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They can range rapidly in variety when it coms to processing power, input/output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4060"/>
              </p:ext>
            </p:extLst>
          </p:nvPr>
        </p:nvGraphicFramePr>
        <p:xfrm>
          <a:off x="838200" y="1563328"/>
          <a:ext cx="10852355" cy="4847306"/>
        </p:xfrm>
        <a:graphic>
          <a:graphicData uri="http://schemas.openxmlformats.org/drawingml/2006/table">
            <a:tbl>
              <a:tblPr/>
              <a:tblGrid>
                <a:gridCol w="2618078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287925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562402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07882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342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329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734</Words>
  <Application>Microsoft Office PowerPoint</Application>
  <PresentationFormat>Widescreen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Interfaces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23</cp:revision>
  <dcterms:created xsi:type="dcterms:W3CDTF">2024-09-25T15:50:33Z</dcterms:created>
  <dcterms:modified xsi:type="dcterms:W3CDTF">2024-10-06T02:44:35Z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