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7" r:id="rId12"/>
    <p:sldId id="268" r:id="rId13"/>
    <p:sldId id="276" r:id="rId14"/>
    <p:sldId id="269" r:id="rId15"/>
    <p:sldId id="270" r:id="rId16"/>
    <p:sldId id="274" r:id="rId17"/>
    <p:sldId id="271" r:id="rId18"/>
    <p:sldId id="263" r:id="rId19"/>
    <p:sldId id="272" r:id="rId20"/>
    <p:sldId id="264" r:id="rId21"/>
    <p:sldId id="265" r:id="rId22"/>
    <p:sldId id="266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44" y="755213"/>
            <a:ext cx="3306423" cy="1616203"/>
          </a:xfrm>
        </p:spPr>
        <p:txBody>
          <a:bodyPr anchor="b">
            <a:noAutofit/>
          </a:bodyPr>
          <a:lstStyle/>
          <a:p>
            <a:r>
              <a:rPr lang="en-US" sz="5400" dirty="0"/>
              <a:t>Approach -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44" y="2552595"/>
            <a:ext cx="2833324" cy="3447832"/>
          </a:xfrm>
        </p:spPr>
        <p:txBody>
          <a:bodyPr anchor="ctr">
            <a:no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Pictures to the right is of the Purple Roller couch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  <p:pic>
        <p:nvPicPr>
          <p:cNvPr id="11" name="Picture 10" descr="A screenshot of a device&#10;&#10;Description automatically generated">
            <a:extLst>
              <a:ext uri="{FF2B5EF4-FFF2-40B4-BE49-F238E27FC236}">
                <a16:creationId xmlns:a16="http://schemas.microsoft.com/office/drawing/2014/main" id="{37C57BE4-529C-2A00-A343-D5EC19D8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5" y="781537"/>
            <a:ext cx="3602090" cy="5020333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84AC9372-3E44-626C-3834-C12F228C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57" y="781537"/>
            <a:ext cx="3654594" cy="49386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barometer. NXP Semiconductors: UM10204</a:t>
            </a:r>
          </a:p>
          <a:p>
            <a:r>
              <a:rPr lang="en-US" sz="2200" dirty="0"/>
              <a:t>SPI – Use SPI for IMU, Flash, and High G Accelerometer. An uncontrolled standard.</a:t>
            </a:r>
            <a:endParaRPr lang="en-US" sz="1800" dirty="0"/>
          </a:p>
          <a:p>
            <a:r>
              <a:rPr lang="en-US" sz="2200" dirty="0"/>
              <a:t>ESP32-S3</a:t>
            </a:r>
          </a:p>
          <a:p>
            <a:pPr lvl="1"/>
            <a:r>
              <a:rPr lang="en-US" sz="2200" dirty="0"/>
              <a:t>Wi-Fi – IEEE 802.11b/g/n 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Board Testing</a:t>
            </a:r>
          </a:p>
          <a:p>
            <a:pPr lvl="1"/>
            <a:r>
              <a:rPr lang="en-US" sz="2000" dirty="0"/>
              <a:t>Power Testing (&lt;250mA at 3.7V)</a:t>
            </a:r>
          </a:p>
          <a:p>
            <a:pPr lvl="2"/>
            <a:r>
              <a:rPr lang="en-US" sz="1600" dirty="0"/>
              <a:t>Test how much power our board will take during load.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Make sure the sensors are talking appropriately to the ESP32.</a:t>
            </a:r>
          </a:p>
          <a:p>
            <a:r>
              <a:rPr lang="en-US" sz="2400" dirty="0"/>
              <a:t>Code Testing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Range Testing</a:t>
            </a:r>
          </a:p>
          <a:p>
            <a:pPr lvl="2"/>
            <a:r>
              <a:rPr lang="en-US" sz="1600" dirty="0"/>
              <a:t>Test Range we can receive from the ESP using </a:t>
            </a:r>
            <a:r>
              <a:rPr lang="en-US" sz="1600" dirty="0" err="1"/>
              <a:t>WiFi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Import fake data into sensors to make sure they are processing data correctly</a:t>
            </a:r>
            <a:r>
              <a:rPr lang="en-US" sz="1400" dirty="0"/>
              <a:t>.</a:t>
            </a:r>
          </a:p>
          <a:p>
            <a:pPr lvl="1"/>
            <a:r>
              <a:rPr lang="en-US" sz="1800" dirty="0"/>
              <a:t>USB Testing</a:t>
            </a:r>
          </a:p>
          <a:p>
            <a:pPr lvl="2"/>
            <a:r>
              <a:rPr lang="en-US" sz="1400" dirty="0"/>
              <a:t>Make sure flight data can export via USB-C.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- $3.98</a:t>
            </a:r>
          </a:p>
          <a:p>
            <a:pPr lvl="1"/>
            <a:r>
              <a:rPr lang="en-US" sz="1800" dirty="0"/>
              <a:t>2 2-Pin Screw Terminal -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16DFB-40EC-FEA7-B656-5788809C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" y="1695661"/>
            <a:ext cx="11957865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  <a:p>
            <a:pPr lvl="1"/>
            <a:r>
              <a:rPr lang="en-US" sz="2800" dirty="0"/>
              <a:t>So far, this project has been doable.</a:t>
            </a:r>
          </a:p>
          <a:p>
            <a:pPr lvl="1"/>
            <a:r>
              <a:rPr lang="en-US" sz="2800" dirty="0"/>
              <a:t>Team works well together to accomplish goals.</a:t>
            </a:r>
          </a:p>
          <a:p>
            <a:pPr lvl="1"/>
            <a:r>
              <a:rPr lang="en-US" sz="2800" dirty="0"/>
              <a:t>Only issue so far is being over budget.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sz="2800" dirty="0"/>
              <a:t>Drop in communication</a:t>
            </a:r>
          </a:p>
          <a:p>
            <a:pPr lvl="2"/>
            <a:r>
              <a:rPr lang="en-US" sz="2800" dirty="0"/>
              <a:t>We have communicated well so far with needs and issues.</a:t>
            </a:r>
          </a:p>
          <a:p>
            <a:pPr lvl="1"/>
            <a:r>
              <a:rPr lang="en-US" sz="2800" dirty="0"/>
              <a:t>Watch for burnout</a:t>
            </a:r>
          </a:p>
          <a:p>
            <a:pPr lvl="2"/>
            <a:r>
              <a:rPr lang="en-US" sz="2800" dirty="0"/>
              <a:t>We have shot out the gate fast, we want to keep it up.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 dirty="0"/>
              <a:t> or data export USB.</a:t>
            </a:r>
          </a:p>
          <a:p>
            <a:endParaRPr lang="en-US" sz="2200" dirty="0"/>
          </a:p>
          <a:p>
            <a:r>
              <a:rPr lang="en-US" sz="2200" dirty="0"/>
              <a:t>POSSIBLY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Nathan will do this near the end c:</a:t>
            </a:r>
          </a:p>
          <a:p>
            <a:pPr lvl="1"/>
            <a:r>
              <a:rPr lang="en-US" sz="1800" dirty="0"/>
              <a:t>This will be mostly referencing data sheets, guides, stuff like that</a:t>
            </a:r>
          </a:p>
          <a:p>
            <a:pPr marL="457200" lvl="1" indent="0">
              <a:buNone/>
            </a:pPr>
            <a:r>
              <a:rPr lang="en-US" sz="1800" dirty="0"/>
              <a:t>Standards: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000537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Design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983</Words>
  <Application>Microsoft Office PowerPoint</Application>
  <PresentationFormat>Widescreen</PresentationFormat>
  <Paragraphs>272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PowerPoint Presentation</vt:lpstr>
      <vt:lpstr>Approach – PCB Design</vt:lpstr>
      <vt:lpstr>PowerPoint Presentation</vt:lpstr>
      <vt:lpstr>Approach – Code Block Diagram </vt:lpstr>
      <vt:lpstr>Approach - Webpage</vt:lpstr>
      <vt:lpstr>Approach - Standards</vt:lpstr>
      <vt:lpstr>Testing Board</vt:lpstr>
      <vt:lpstr>Verification Plan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Nathan Emerson</cp:lastModifiedBy>
  <cp:revision>73</cp:revision>
  <dcterms:created xsi:type="dcterms:W3CDTF">2024-09-25T15:50:33Z</dcterms:created>
  <dcterms:modified xsi:type="dcterms:W3CDTF">2024-12-02T05:05:43Z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