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1" r:id="rId10"/>
    <p:sldId id="273" r:id="rId11"/>
    <p:sldId id="268" r:id="rId12"/>
    <p:sldId id="269" r:id="rId13"/>
    <p:sldId id="270" r:id="rId14"/>
    <p:sldId id="274" r:id="rId15"/>
    <p:sldId id="262" r:id="rId16"/>
    <p:sldId id="271" r:id="rId17"/>
    <p:sldId id="263" r:id="rId18"/>
    <p:sldId id="272" r:id="rId19"/>
    <p:sldId id="264" r:id="rId20"/>
    <p:sldId id="265" r:id="rId21"/>
    <p:sldId id="266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DA765A-6406-4451-AB9D-F4E704F36BB7}" v="24" dt="2024-09-27T16:26:04.0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627" autoAdjust="0"/>
  </p:normalViewPr>
  <p:slideViewPr>
    <p:cSldViewPr snapToGrid="0">
      <p:cViewPr varScale="1">
        <p:scale>
          <a:sx n="98" d="100"/>
          <a:sy n="98" d="100"/>
        </p:scale>
        <p:origin x="5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CE7EF-75D0-4DB7-BD1A-FC94188B4058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B86DD-1E4E-4BA9-90B9-02C65521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6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72FA-27CC-E8A9-983C-E43485467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853A2-CB3D-65EF-2CF2-AEF962106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A4E98-00B2-445B-5E2F-8FECFE96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0435-E53C-10A0-95F8-5AB235B6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5B8E7-62F5-2449-5DD6-3BA720AD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9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8DEB-9C49-16F3-DE34-2240CE8A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39B3E-C000-0F7A-45FA-DD05CBEE5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0DACA-B4CA-9AFC-877F-C96C80D4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887C-0BEF-250A-4582-BCE9648D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807F-FC06-48FB-968B-3E8F1CFD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2197E-1170-1D69-890B-DDF86D73E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23B78-0D4A-52D9-91E6-9A2B4522D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94DA0-065E-5C20-D66E-20B28F47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B81F-B802-3190-9FAF-FCB1272D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70B50-0A12-B002-7B5C-D7F1D61B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7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2EC2-5C0B-7843-54D0-A19C2879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2387-16A8-03EB-A924-FF1AE73A2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183A4-A824-0A2A-6A5E-7F290679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E0F1-E6CD-D566-8235-BE544210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53A30-E3CE-670C-65BA-79E8BAC1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8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1ACE-BA0D-0D0E-641C-BBC801D3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BB03B-19F9-48AD-9C2E-C62A49F7A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40F3E-59DF-E308-D7FA-6C5824F4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756B8-3102-D68E-CCC2-B8059759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38C50-F2BC-D6F7-10D8-B9852A52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6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E4D1-3321-5098-B9EB-EE0B88D4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8834-CE9F-4190-5C69-A2AEC5372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5EC2A-98BD-F34D-EB91-E4143B794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897EA-7189-7104-54FA-88695906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6AD6D-86E0-DD9E-AC66-473B851D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07DFF-EE75-8496-86E9-8CD4FFFA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7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10AC-DDC6-FA32-8E01-5AD4D17A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8636B-25AA-2DFE-27BF-BFF66F95F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319F2-049D-5F5A-119C-73CA22B8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0B15B-CB9C-40F8-5981-18F950B1D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013A7-E4BF-789D-CA7D-9F228E009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22EBD-7FC6-1B23-837C-62DF5C28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BD03B-9BD0-BFB8-3C71-430E36CD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FCCD8-1C14-BDA8-02DF-9C68CAE0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0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13F0-7EB2-DDF0-C667-E0FA7899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D4B26-4EA4-D9B0-A2C2-31DCD155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1DE74-F0F9-0079-F3C5-35289BDC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81B18-33BB-992D-BBB8-DB1A3F10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73761-1AC6-B459-7B87-219E6169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7CCB6-9835-1882-21EC-6C074F98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B160F-2BC5-5D70-C8CB-519CC5BA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32E-B06C-D25F-542F-8ECFC51E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E1C2-A87B-3AF2-41C4-3AFC61712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53283-A86E-9BCE-3E70-598629B1D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FD767-5996-1ADC-5B81-7D495481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8C009-B024-0931-6A2C-62494C13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E5F29-1ACA-2D1A-D626-073C1EF2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451C-0462-D959-D4C9-DDB791F3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22230-3F8A-6DD9-4421-0ED9D5ED3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CD5B3-3B9B-2D77-B1F3-A9A6CB0B8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5102F-776A-7B99-5783-4CCFE1CD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D1B3F-32F7-B97B-2219-F43B0AF7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B8EDB-EB2C-E30C-83F4-39D38CC7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B458B-26D5-F146-B3D0-E8368840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BA358-9D92-1CCD-4358-36CF47CD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37998-374E-FABF-A32B-0A087F961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49A21A-B890-4700-B57E-1CFFBFCC963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F927-A4DE-BADF-894F-DF0A28495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1241C-C4FB-0DDA-B08D-4AD91CD65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DA3A3-6764-3C85-826A-925CDB35A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000"/>
              <a:t>Rocket</a:t>
            </a:r>
            <a:br>
              <a:rPr lang="en-US" sz="5000"/>
            </a:br>
            <a:r>
              <a:rPr lang="en-US" sz="5000"/>
              <a:t>Flight Computer</a:t>
            </a:r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AC884-E203-B8F3-FB9F-82D513DB7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u="sng"/>
              <a:t>Team Apogeenius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Tannyr Singleterry (L)(CMPEN)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Gannon Bird (EE)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Ethan Benne (EE)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Nathan Emerson (CMPEN)</a:t>
            </a:r>
          </a:p>
        </p:txBody>
      </p:sp>
      <p:pic>
        <p:nvPicPr>
          <p:cNvPr id="11" name="Picture 10" descr="A person holding a blue object&#10;&#10;Description automatically generated">
            <a:extLst>
              <a:ext uri="{FF2B5EF4-FFF2-40B4-BE49-F238E27FC236}">
                <a16:creationId xmlns:a16="http://schemas.microsoft.com/office/drawing/2014/main" id="{B79D0DCF-9371-8D4A-8A2B-38899EF57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0" r="-1" b="1035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5875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2835D6-79A2-6CF4-AD99-75712CE9F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E0E88-B439-C01F-99A1-A67E95DF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Approach - Webpage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4656F-DBDA-B539-9566-AE0A10B73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052239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92D42-466E-0E4A-97E5-953C5488C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Approach - Standards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7B53A-A252-C319-B23D-F3D4C51B9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036426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27009-FED7-C088-9561-02FF4F038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Procedure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A5FC-731E-2A72-BC74-745B3308B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981300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493CF-AA83-E5D3-C9E0-B7D3988E4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Testing Board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3D345-D2BF-6E5E-484D-68E8E0B98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Large breakout of all sensors to allow for code development on hardware</a:t>
            </a:r>
          </a:p>
          <a:p>
            <a:r>
              <a:rPr lang="en-US" sz="2200" dirty="0"/>
              <a:t>Includes additional debug buttons, LEDs, and jumper configurable connections for testing</a:t>
            </a:r>
          </a:p>
          <a:p>
            <a:r>
              <a:rPr lang="en-US" sz="2200" dirty="0"/>
              <a:t>All extra µC pins expressed to Headers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AEC40-AE84-18CF-D3C4-90FD75271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08144"/>
            <a:ext cx="6903720" cy="36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55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9229B-0F8D-F692-ABCF-791419D4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Verification Plan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71E1-7B60-4352-8E96-48BDB05AA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98654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07065-32DC-739E-03E0-40E8F07A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Budget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94596-B68B-CE2F-E35F-921315099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56679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9264F-CC1A-0CE1-839C-3FB36B5A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Gantt Chart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CFAAD-8C64-DD5C-0908-8EA6B0B13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697815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6BA9D-0BB2-B4F5-FB89-55C16D71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Work Breakdown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857F9-C7EB-B368-8DEC-64960DBAB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666994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E27C4-F89D-CFE7-2F18-9B5E3A72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Feasibility Assessment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AB586-525F-7119-210E-93808F433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947093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E97C0A9-1672-CEC7-EEEE-0737C09CADF8}"/>
              </a:ext>
            </a:extLst>
          </p:cNvPr>
          <p:cNvSpPr txBox="1"/>
          <p:nvPr/>
        </p:nvSpPr>
        <p:spPr>
          <a:xfrm>
            <a:off x="96927" y="6444022"/>
            <a:ext cx="8388312" cy="3275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Image Credit: https://ffden-2.phys.uaf.edu/webproj/211_fall_2014/Adam_Kurzbard/Adam_Kurzbard/Page4.html</a:t>
            </a:r>
          </a:p>
        </p:txBody>
      </p:sp>
      <p:pic>
        <p:nvPicPr>
          <p:cNvPr id="1026" name="Picture 2" descr="apogee">
            <a:extLst>
              <a:ext uri="{FF2B5EF4-FFF2-40B4-BE49-F238E27FC236}">
                <a16:creationId xmlns:a16="http://schemas.microsoft.com/office/drawing/2014/main" id="{C1A6552C-E9B2-93E9-73A9-4B2242888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818" y="2850727"/>
            <a:ext cx="2071388" cy="341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EE8599-21D5-6724-1C3A-9E8EDA712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81" y="401822"/>
            <a:ext cx="6024237" cy="3027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064539-5F83-BD6F-7FED-A7FD36648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988" y="4189532"/>
            <a:ext cx="5022846" cy="12808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208223-617C-7561-6936-231B7337ED33}"/>
              </a:ext>
            </a:extLst>
          </p:cNvPr>
          <p:cNvSpPr txBox="1">
            <a:spLocks/>
          </p:cNvSpPr>
          <p:nvPr/>
        </p:nvSpPr>
        <p:spPr>
          <a:xfrm>
            <a:off x="1291991" y="85928"/>
            <a:ext cx="3734014" cy="25642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8866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75319-DCBD-C53A-118E-BF8F5E5A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Objectives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ACDEB-6882-22BF-55E9-76D9F9E5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27299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B6678-86F3-DEE0-4BFF-8E2165BC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Significance and Novelty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BFC5-60FE-0F8E-8B7F-593EFBD88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02004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D2120-5116-F2D8-9BA1-4DE7BAB9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Requirements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78E47-FDEB-3871-8686-CA2C9861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The ID table thing goes here for </a:t>
            </a:r>
            <a:r>
              <a:rPr lang="en-US" sz="2200" dirty="0" err="1"/>
              <a:t>requirments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563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ACE76-5090-E75E-FBF2-1E2C6943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Approach - Microcontroller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2FD64-6097-466B-ED24-F803620FF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21530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FAA24-6B9D-AC0B-D569-A5E35BB2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Approach - Power Efficiency 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A0C0B-ECD3-ABAC-800E-86B4F6A9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93381"/>
            <a:ext cx="6894576" cy="31887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EAAB-DF37-F36D-766F-8413B968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1700"/>
              <a:t>Limited consideration for Sensor Test Board</a:t>
            </a:r>
          </a:p>
          <a:p>
            <a:r>
              <a:rPr lang="en-US" sz="1700"/>
              <a:t>Currently using Ultra Low Dropout Linear Regulator </a:t>
            </a:r>
          </a:p>
          <a:p>
            <a:r>
              <a:rPr lang="en-US" sz="1700"/>
              <a:t>Once we have power consumption of sensor test board the need for a Switching Mode Power Supply (SMPS) Topology will be explored.</a:t>
            </a:r>
          </a:p>
        </p:txBody>
      </p:sp>
    </p:spTree>
    <p:extLst>
      <p:ext uri="{BB962C8B-B14F-4D97-AF65-F5344CB8AC3E}">
        <p14:creationId xmlns:p14="http://schemas.microsoft.com/office/powerpoint/2010/main" val="1744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AD6F7-BC38-4892-3AFA-5698A84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Approach - IMU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A95B8-C627-F183-42FC-E37C168A8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BNO085 – Intelligent 9-axis Inertial Measurement Unit (IMU)</a:t>
            </a:r>
          </a:p>
          <a:p>
            <a:pPr lvl="1"/>
            <a:r>
              <a:rPr lang="en-US" sz="2200" dirty="0"/>
              <a:t>Low G Accelerometer, Gyroscope, and Magnetometer</a:t>
            </a:r>
          </a:p>
          <a:p>
            <a:pPr lvl="1"/>
            <a:r>
              <a:rPr lang="en-US" sz="2200" dirty="0"/>
              <a:t>Contains on chip signal processing and filtering for 3D orientation and position</a:t>
            </a:r>
          </a:p>
          <a:p>
            <a:pPr lvl="1"/>
            <a:r>
              <a:rPr lang="en-US" sz="2200" dirty="0"/>
              <a:t>Supports additional sensors through secondary I2C bus connection</a:t>
            </a:r>
          </a:p>
          <a:p>
            <a:r>
              <a:rPr lang="en-US" sz="2200"/>
              <a:t>Used in application such as Tablets and VR/AR motion trackers</a:t>
            </a:r>
          </a:p>
          <a:p>
            <a:pPr lvl="1"/>
            <a:endParaRPr lang="en-US" sz="2200" dirty="0"/>
          </a:p>
        </p:txBody>
      </p:sp>
      <p:pic>
        <p:nvPicPr>
          <p:cNvPr id="1026" name="Picture 2" descr="BNO085">
            <a:extLst>
              <a:ext uri="{FF2B5EF4-FFF2-40B4-BE49-F238E27FC236}">
                <a16:creationId xmlns:a16="http://schemas.microsoft.com/office/drawing/2014/main" id="{CC4CE727-D079-FFFA-34FC-806C7F4D9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5963" y="329183"/>
            <a:ext cx="3429969" cy="342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omputer screen shot of a circuit&#10;&#10;Description automatically generated">
            <a:extLst>
              <a:ext uri="{FF2B5EF4-FFF2-40B4-BE49-F238E27FC236}">
                <a16:creationId xmlns:a16="http://schemas.microsoft.com/office/drawing/2014/main" id="{9F63B1EE-859C-7168-CB55-9529C9B78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77" y="4079193"/>
            <a:ext cx="3538653" cy="21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9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056271-F043-BF1C-6C2F-24D519B04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FC87E-E5A9-694E-62DB-A34F561C8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000"/>
              <a:t>Approach – PCB Design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30206-C89A-547A-CF4C-4CA30390F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Designed in KiCAD, board manufactured and populated by JLCPCB</a:t>
            </a:r>
          </a:p>
          <a:p>
            <a:r>
              <a:rPr lang="en-US" sz="2200" dirty="0"/>
              <a:t>Hierarchical design, each member design at least one schematic</a:t>
            </a:r>
          </a:p>
          <a:p>
            <a:r>
              <a:rPr lang="en-US" sz="2200" dirty="0"/>
              <a:t>Switched from initial IMU pick to another to avoid level shifting data line</a:t>
            </a:r>
          </a:p>
        </p:txBody>
      </p:sp>
      <p:pic>
        <p:nvPicPr>
          <p:cNvPr id="5" name="Picture 4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D3012773-2183-4CA5-C708-D0CD447D1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47217"/>
            <a:ext cx="6903720" cy="47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9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272F61-320A-7B2D-0418-6BE491B5C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3C663-34EE-AD0C-3644-4A946BB5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Approach – UML?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A23A1-19F6-E31E-CF29-FC78BD24A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3630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DC84C2C2689F418E5BAD3CA70F51C1" ma:contentTypeVersion="15" ma:contentTypeDescription="Create a new document." ma:contentTypeScope="" ma:versionID="dfa36a507fa972b0dae0ef5557aeb3eb">
  <xsd:schema xmlns:xsd="http://www.w3.org/2001/XMLSchema" xmlns:xs="http://www.w3.org/2001/XMLSchema" xmlns:p="http://schemas.microsoft.com/office/2006/metadata/properties" xmlns:ns3="218cae68-0ddc-43bb-9a29-52a0402d6cb9" xmlns:ns4="703aeb73-56ce-48f3-9277-f60cff690132" targetNamespace="http://schemas.microsoft.com/office/2006/metadata/properties" ma:root="true" ma:fieldsID="cb78c5b39430d5080de0e1d97c12cd45" ns3:_="" ns4:_="">
    <xsd:import namespace="218cae68-0ddc-43bb-9a29-52a0402d6cb9"/>
    <xsd:import namespace="703aeb73-56ce-48f3-9277-f60cff6901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cae68-0ddc-43bb-9a29-52a0402d6c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aeb73-56ce-48f3-9277-f60cff690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8cae68-0ddc-43bb-9a29-52a0402d6cb9" xsi:nil="true"/>
  </documentManagement>
</p:properties>
</file>

<file path=customXml/itemProps1.xml><?xml version="1.0" encoding="utf-8"?>
<ds:datastoreItem xmlns:ds="http://schemas.openxmlformats.org/officeDocument/2006/customXml" ds:itemID="{3A69843A-82BD-41BC-9CFD-7A6BCBCF50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58B037-F10E-47D7-816C-415ABC0EB5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8cae68-0ddc-43bb-9a29-52a0402d6cb9"/>
    <ds:schemaRef ds:uri="703aeb73-56ce-48f3-9277-f60cff690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18F515-3D1B-44A5-8439-DF0479902099}">
  <ds:schemaRefs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218cae68-0ddc-43bb-9a29-52a0402d6cb9"/>
    <ds:schemaRef ds:uri="http://schemas.microsoft.com/office/2006/documentManagement/types"/>
    <ds:schemaRef ds:uri="http://schemas.microsoft.com/office/infopath/2007/PartnerControls"/>
    <ds:schemaRef ds:uri="703aeb73-56ce-48f3-9277-f60cff690132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264</Words>
  <Application>Microsoft Office PowerPoint</Application>
  <PresentationFormat>Widescreen</PresentationFormat>
  <Paragraphs>41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Rocket Flight Computer</vt:lpstr>
      <vt:lpstr>Objectives</vt:lpstr>
      <vt:lpstr>Significance and Novelty</vt:lpstr>
      <vt:lpstr>Requirements</vt:lpstr>
      <vt:lpstr>Approach - Microcontroller</vt:lpstr>
      <vt:lpstr>Approach - Power Efficiency </vt:lpstr>
      <vt:lpstr>Approach - IMU</vt:lpstr>
      <vt:lpstr>Approach – PCB Design</vt:lpstr>
      <vt:lpstr>Approach – UML? </vt:lpstr>
      <vt:lpstr>Approach - Webpage</vt:lpstr>
      <vt:lpstr>Approach - Standards</vt:lpstr>
      <vt:lpstr>Procedure</vt:lpstr>
      <vt:lpstr>Testing Board</vt:lpstr>
      <vt:lpstr>Verification Plan</vt:lpstr>
      <vt:lpstr>Budget</vt:lpstr>
      <vt:lpstr>Gantt Chart</vt:lpstr>
      <vt:lpstr>Work Breakdown</vt:lpstr>
      <vt:lpstr>Feasibility Assessment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Emerson</dc:creator>
  <cp:lastModifiedBy>Gannon Bird</cp:lastModifiedBy>
  <cp:revision>56</cp:revision>
  <dcterms:created xsi:type="dcterms:W3CDTF">2024-09-25T15:50:33Z</dcterms:created>
  <dcterms:modified xsi:type="dcterms:W3CDTF">2024-11-14T15:14:51Z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0x0101009ADC84C2C2689F418E5BAD3CA70F51C1</vt:lpwstr>
  </property>
</Properties>
</file>