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77" r:id="rId12"/>
    <p:sldId id="268" r:id="rId13"/>
    <p:sldId id="276" r:id="rId14"/>
    <p:sldId id="269" r:id="rId15"/>
    <p:sldId id="270" r:id="rId16"/>
    <p:sldId id="274" r:id="rId17"/>
    <p:sldId id="262" r:id="rId18"/>
    <p:sldId id="271" r:id="rId19"/>
    <p:sldId id="263" r:id="rId20"/>
    <p:sldId id="272" r:id="rId21"/>
    <p:sldId id="264" r:id="rId22"/>
    <p:sldId id="265" r:id="rId23"/>
    <p:sldId id="266" r:id="rId24"/>
    <p:sldId id="279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2DD-EDA6-8488-10F1-2395F52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559-B073-D481-7628-51261A02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711F19B-43F3-3C14-D1A9-EC610D06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Webpage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Use ESP-Dash for fast and easy data visualization.</a:t>
            </a:r>
          </a:p>
          <a:p>
            <a:r>
              <a:rPr lang="en-US" sz="2200" dirty="0"/>
              <a:t>Picture to the right is of the Purple Roller ESP-Dash.</a:t>
            </a:r>
          </a:p>
          <a:p>
            <a:r>
              <a:rPr lang="en-US" sz="2200" dirty="0"/>
              <a:t>Still testing with ESP32-S3 development boards.</a:t>
            </a:r>
          </a:p>
        </p:txBody>
      </p: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</a:t>
            </a:r>
          </a:p>
          <a:p>
            <a:r>
              <a:rPr lang="en-US" sz="2200" dirty="0"/>
              <a:t>SPI – Use SPI for IMU, Flash, and High G Accelerometer </a:t>
            </a:r>
            <a:endParaRPr lang="en-US" sz="1800" dirty="0"/>
          </a:p>
          <a:p>
            <a:r>
              <a:rPr lang="en-US" sz="2200" dirty="0"/>
              <a:t>Wi-Fi – 802.11b/g/n Handled by the ESP32-S3</a:t>
            </a:r>
          </a:p>
          <a:p>
            <a:r>
              <a:rPr lang="en-US" sz="2200" dirty="0"/>
              <a:t>No RF certification since ESP32-S3 is already certified.</a:t>
            </a:r>
          </a:p>
          <a:p>
            <a:r>
              <a:rPr lang="en-US" sz="2200" dirty="0"/>
              <a:t>C++ - “The current ISO C++ standard is officially known as ISO International Standard ISO/IEC 14882:2020(E) – Programming Language C++ (International Organization for Standardization).”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27009-FED7-C088-9561-02FF4F0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Procedure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A5FC-731E-2A72-BC74-745B3308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8130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Need to add numbers to verification chart.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Total =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= $3.98</a:t>
            </a:r>
          </a:p>
          <a:p>
            <a:pPr lvl="1"/>
            <a:r>
              <a:rPr lang="en-US" sz="1800" dirty="0"/>
              <a:t>2 2-Pin Screw Terminal =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 Assembly: Total ~ $120</a:t>
            </a:r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Get from Mayumi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FAAD-8C64-DD5C-0908-8EA6B0B1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Tannyr</a:t>
            </a:r>
          </a:p>
        </p:txBody>
      </p:sp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Design and build a traditional flight computer for Wildcat Rocketry</a:t>
            </a:r>
          </a:p>
          <a:p>
            <a:r>
              <a:rPr lang="en-US" sz="2200" dirty="0"/>
              <a:t>Be able to receive data during flight.</a:t>
            </a:r>
          </a:p>
          <a:p>
            <a:r>
              <a:rPr lang="en-US" sz="2200" dirty="0"/>
              <a:t>Accurately display flight data via </a:t>
            </a:r>
            <a:r>
              <a:rPr lang="en-US" sz="2200" dirty="0" err="1"/>
              <a:t>WiFi</a:t>
            </a:r>
            <a:r>
              <a:rPr lang="en-US" sz="2200" dirty="0"/>
              <a:t> or data export USB.</a:t>
            </a:r>
          </a:p>
          <a:p>
            <a:endParaRPr lang="en-US" sz="2200" dirty="0"/>
          </a:p>
          <a:p>
            <a:r>
              <a:rPr lang="en-US" sz="2200" dirty="0"/>
              <a:t>POSSIBLY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Feasibility</a:t>
            </a:r>
          </a:p>
          <a:p>
            <a:pPr lvl="1"/>
            <a:r>
              <a:rPr lang="en-US" sz="2800" dirty="0"/>
              <a:t>So far, this project has been doable.</a:t>
            </a:r>
          </a:p>
          <a:p>
            <a:pPr lvl="1"/>
            <a:r>
              <a:rPr lang="en-US" sz="2800" dirty="0"/>
              <a:t>Team works well together to accomplish goals.</a:t>
            </a:r>
          </a:p>
          <a:p>
            <a:pPr lvl="1"/>
            <a:r>
              <a:rPr lang="en-US" sz="2800" dirty="0"/>
              <a:t>Only issue so far is being over budget.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sz="2800" dirty="0"/>
              <a:t>Drop in communication</a:t>
            </a:r>
          </a:p>
          <a:p>
            <a:pPr lvl="2"/>
            <a:r>
              <a:rPr lang="en-US" sz="2800" dirty="0"/>
              <a:t>We have communicated well so far with needs and issues.</a:t>
            </a:r>
          </a:p>
          <a:p>
            <a:pPr lvl="1"/>
            <a:r>
              <a:rPr lang="en-US" sz="2800" dirty="0"/>
              <a:t>Watch for burnout</a:t>
            </a:r>
          </a:p>
          <a:p>
            <a:pPr lvl="2"/>
            <a:r>
              <a:rPr lang="en-US" sz="2800" dirty="0"/>
              <a:t>We have shot out the gate fast, we want to keep it up.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5161-1E84-7CF0-EF01-A60208EF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5DC-4C54-A299-6FBB-98861EB4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1D5-6BC1-1274-8E2F-F3C8FF70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Nathan will do this near the end c:</a:t>
            </a:r>
          </a:p>
        </p:txBody>
      </p:sp>
    </p:spTree>
    <p:extLst>
      <p:ext uri="{BB962C8B-B14F-4D97-AF65-F5344CB8AC3E}">
        <p14:creationId xmlns:p14="http://schemas.microsoft.com/office/powerpoint/2010/main" val="99260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2200" dirty="0"/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2200" dirty="0"/>
              <a:t>This project is to make a dedicated flight computer for Wildcat Rocketry to use or build upon later.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90E39F1-C1DF-5D74-20A5-1888BB74C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159106"/>
              </p:ext>
            </p:extLst>
          </p:nvPr>
        </p:nvGraphicFramePr>
        <p:xfrm>
          <a:off x="838200" y="1929384"/>
          <a:ext cx="10311063" cy="4403971"/>
        </p:xfrm>
        <a:graphic>
          <a:graphicData uri="http://schemas.openxmlformats.org/drawingml/2006/table">
            <a:tbl>
              <a:tblPr/>
              <a:tblGrid>
                <a:gridCol w="872475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35542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603046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880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Desgin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Microcontroller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Gannon and Ethan</a:t>
            </a:r>
          </a:p>
        </p:txBody>
      </p: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 dirty="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608" y="1714015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F752718D-71AA-0A27-1F24-5862ED09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495" r="-2" b="3089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dirty="0"/>
              <a:t>Approach – PCB Design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0206-C89A-547A-CF4C-4CA30390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Designed in KiCAD, board manufactured and populated by JLCPCB</a:t>
            </a:r>
          </a:p>
          <a:p>
            <a:r>
              <a:rPr lang="en-US" sz="2200" dirty="0"/>
              <a:t>Hierarchical design, each member design at least one schematic</a:t>
            </a:r>
          </a:p>
          <a:p>
            <a:r>
              <a:rPr lang="en-US" sz="2200" dirty="0"/>
              <a:t>Switched from initial IMU pick to another to avoid level shifting data line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27FFDC-0B3E-65D7-4216-A6867E2CD6E1}"/>
              </a:ext>
            </a:extLst>
          </p:cNvPr>
          <p:cNvSpPr txBox="1">
            <a:spLocks/>
          </p:cNvSpPr>
          <p:nvPr/>
        </p:nvSpPr>
        <p:spPr>
          <a:xfrm>
            <a:off x="6227694" y="1732508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/>
              <a:t>Picture or just make text across screen. Moved the schematic to its own slide to make it readable-</a:t>
            </a:r>
            <a:r>
              <a:rPr lang="en-US" sz="5000" dirty="0" err="1"/>
              <a:t>ish</a:t>
            </a:r>
            <a:r>
              <a:rPr lang="en-US" sz="5000" dirty="0"/>
              <a:t> during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861</Words>
  <Application>Microsoft Office PowerPoint</Application>
  <PresentationFormat>Widescreen</PresentationFormat>
  <Paragraphs>219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PowerPoint Presentation</vt:lpstr>
      <vt:lpstr>Approach – PCB Design</vt:lpstr>
      <vt:lpstr>PowerPoint Presentation</vt:lpstr>
      <vt:lpstr>Approach – Code Block Diagram </vt:lpstr>
      <vt:lpstr>Approach - Webpage</vt:lpstr>
      <vt:lpstr>Approach - Standards</vt:lpstr>
      <vt:lpstr>Procedure</vt:lpstr>
      <vt:lpstr>Testing Board</vt:lpstr>
      <vt:lpstr>Verification Plan</vt:lpstr>
      <vt:lpstr>Budget</vt:lpstr>
      <vt:lpstr>Gantt Chart</vt:lpstr>
      <vt:lpstr>Work Breakdown</vt:lpstr>
      <vt:lpstr>Feasibility Assessment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Nathan Emerson</cp:lastModifiedBy>
  <cp:revision>62</cp:revision>
  <dcterms:created xsi:type="dcterms:W3CDTF">2024-09-25T15:50:33Z</dcterms:created>
  <dcterms:modified xsi:type="dcterms:W3CDTF">2024-11-24T20:50:52Z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