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4" y="755213"/>
            <a:ext cx="3306423" cy="1616203"/>
          </a:xfrm>
        </p:spPr>
        <p:txBody>
          <a:bodyPr anchor="b">
            <a:noAutofit/>
          </a:bodyPr>
          <a:lstStyle/>
          <a:p>
            <a:r>
              <a:rPr lang="en-US" sz="5400" dirty="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4" y="2552595"/>
            <a:ext cx="2833324" cy="3447832"/>
          </a:xfrm>
        </p:spPr>
        <p:txBody>
          <a:bodyPr anchor="ctr">
            <a:no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Pictures to the right is of the Purple Roller couch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 NXP Semiconductors: UM10204</a:t>
            </a:r>
          </a:p>
          <a:p>
            <a:r>
              <a:rPr lang="en-US" sz="2200" dirty="0"/>
              <a:t>SPI – Use SPI for IMU, Flash, and High G Accelerometer. An uncontrolled standard.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2200" dirty="0"/>
              <a:t>Wi-Fi – IEEE 802.11b/g/n 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Feasibility Assessment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6E6CB-41E7-28A9-BCF8-1093A02C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28" y="692881"/>
            <a:ext cx="6894576" cy="1706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2711882"/>
            <a:ext cx="6894576" cy="3509435"/>
          </a:xfrm>
        </p:spPr>
        <p:txBody>
          <a:bodyPr anchor="t">
            <a:normAutofit/>
          </a:bodyPr>
          <a:lstStyle/>
          <a:p>
            <a:r>
              <a:rPr lang="en-US" sz="1800" dirty="0"/>
              <a:t>Feasibility</a:t>
            </a:r>
          </a:p>
          <a:p>
            <a:pPr lvl="1"/>
            <a:r>
              <a:rPr lang="en-US" sz="1800" dirty="0"/>
              <a:t>So far, this project has been doable.</a:t>
            </a:r>
          </a:p>
          <a:p>
            <a:pPr lvl="1"/>
            <a:r>
              <a:rPr lang="en-US" sz="1800" dirty="0"/>
              <a:t>Team works well together to accomplish goals.</a:t>
            </a:r>
          </a:p>
          <a:p>
            <a:pPr lvl="1"/>
            <a:r>
              <a:rPr lang="en-US" sz="1800" dirty="0"/>
              <a:t>Only issue so far is being over budget.</a:t>
            </a:r>
          </a:p>
          <a:p>
            <a:r>
              <a:rPr lang="en-US" sz="1800" dirty="0"/>
              <a:t>Risks</a:t>
            </a:r>
          </a:p>
          <a:p>
            <a:pPr lvl="1"/>
            <a:r>
              <a:rPr lang="en-US" sz="1800" dirty="0"/>
              <a:t>Drop in communication</a:t>
            </a:r>
          </a:p>
          <a:p>
            <a:pPr lvl="2"/>
            <a:r>
              <a:rPr lang="en-US" sz="1800" dirty="0"/>
              <a:t>We have communicated well so far with needs and issues.</a:t>
            </a:r>
          </a:p>
          <a:p>
            <a:pPr lvl="1"/>
            <a:r>
              <a:rPr lang="en-US" sz="1800" dirty="0"/>
              <a:t>Watch for burnout</a:t>
            </a:r>
          </a:p>
          <a:p>
            <a:pPr lvl="2"/>
            <a:r>
              <a:rPr lang="en-US" sz="1800" dirty="0"/>
              <a:t>We have shot out the gate fast, we want to keep it up.</a:t>
            </a:r>
          </a:p>
          <a:p>
            <a:pPr lvl="1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</a:t>
            </a:r>
          </a:p>
        </p:txBody>
      </p:sp>
      <p:pic>
        <p:nvPicPr>
          <p:cNvPr id="7" name="Picture 6" descr="A hand holding a small green device&#10;&#10;Description automatically generated">
            <a:extLst>
              <a:ext uri="{FF2B5EF4-FFF2-40B4-BE49-F238E27FC236}">
                <a16:creationId xmlns:a16="http://schemas.microsoft.com/office/drawing/2014/main" id="{2129035C-56E2-B839-0E1F-57D66093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/>
          <a:stretch/>
        </p:blipFill>
        <p:spPr>
          <a:xfrm rot="5400000">
            <a:off x="571500" y="1595746"/>
            <a:ext cx="5577840" cy="3666507"/>
          </a:xfrm>
          <a:prstGeom prst="rect">
            <a:avLst/>
          </a:prstGeom>
        </p:spPr>
      </p:pic>
      <p:sp>
        <p:nvSpPr>
          <p:cNvPr id="4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/>
              <a:t> or data export USB.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“I2C-bus specification and user manual,” vol. 2021, 2021.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“The Standard : Standard C++.” Accessed: Nov. 24, 2024. [Online]. Available: https://isocpp.org/std/the-standard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“IEEE Standards Association,” IEEE Standards Association. Accessed: Dec. 03, 2024. [Online]. Available: https://standards.ieee.org/ieee/802.11n/3952/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“ESP32-S3-WROOM-1  ESP32-S3-WROOM-1U  Datasheet Version 1.4.” Accessed: Dec. 03, 2024. [Online]. Available: https://www.espressif.com/sites/default/files/documentation/esp32-s3-wroom-1_wroom-1u_datasheet_en.pdf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“BNO08X Data Sheet.” 2023. Accessed: Dec. 03, 2024. [Online]. Available: https://www.mouser.com/datasheet/2/1480/BNO080_085_Datasheet-3196201.pdf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1121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76</cp:revision>
  <dcterms:created xsi:type="dcterms:W3CDTF">2024-09-25T15:50:33Z</dcterms:created>
  <dcterms:modified xsi:type="dcterms:W3CDTF">2024-12-03T19:18:07Z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