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5" r:id="rId4"/>
    <p:sldId id="258" r:id="rId5"/>
    <p:sldId id="259" r:id="rId6"/>
    <p:sldId id="266" r:id="rId7"/>
    <p:sldId id="261" r:id="rId8"/>
    <p:sldId id="263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60" d="100"/>
          <a:sy n="160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3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15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12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94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5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1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4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2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04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5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3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7A0B36-4654-4040-9C37-E48D718A4FF4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3CD7F3-343C-444B-876C-2ADF93B6B365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CE071-D290-F8F4-6FC9-AF64130E3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3050770"/>
            <a:ext cx="10058400" cy="75646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100" dirty="0"/>
              <a:t>RTES-Queue (</a:t>
            </a:r>
            <a:r>
              <a:rPr lang="it-IT" sz="5100" dirty="0" err="1"/>
              <a:t>QoS</a:t>
            </a:r>
            <a:r>
              <a:rPr lang="it-IT" sz="5100" dirty="0"/>
              <a:t> </a:t>
            </a:r>
            <a:r>
              <a:rPr lang="it-IT" sz="5100" dirty="0" err="1"/>
              <a:t>Lifespan</a:t>
            </a:r>
            <a:r>
              <a:rPr lang="it-IT" sz="5100" dirty="0"/>
              <a:t>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616EA9-9E8A-29FC-13F1-FA1A7BA27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897" y="4728365"/>
            <a:ext cx="5154195" cy="429201"/>
          </a:xfrm>
        </p:spPr>
        <p:txBody>
          <a:bodyPr/>
          <a:lstStyle/>
          <a:p>
            <a:pPr algn="r"/>
            <a:r>
              <a:rPr lang="it-IT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Cauchi Gaetano Orazio (</a:t>
            </a:r>
            <a:r>
              <a:rPr lang="it-IT" cap="none" spc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matr</a:t>
            </a:r>
            <a:r>
              <a:rPr lang="it-IT" cap="none" spc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n. 185672)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998BE0-2AE7-AA54-61AF-7EC88892EBE7}"/>
              </a:ext>
            </a:extLst>
          </p:cNvPr>
          <p:cNvSpPr txBox="1"/>
          <p:nvPr/>
        </p:nvSpPr>
        <p:spPr>
          <a:xfrm>
            <a:off x="1191724" y="422705"/>
            <a:ext cx="980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Università degli Studi di Modena e Reggio Emilia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A6BA29-E528-1C52-C4B5-EA539FA8251B}"/>
              </a:ext>
            </a:extLst>
          </p:cNvPr>
          <p:cNvSpPr txBox="1"/>
          <p:nvPr/>
        </p:nvSpPr>
        <p:spPr>
          <a:xfrm>
            <a:off x="4644882" y="5542743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Anno Accademico 2022/2023</a:t>
            </a:r>
          </a:p>
        </p:txBody>
      </p:sp>
    </p:spTree>
    <p:extLst>
      <p:ext uri="{BB962C8B-B14F-4D97-AF65-F5344CB8AC3E}">
        <p14:creationId xmlns:p14="http://schemas.microsoft.com/office/powerpoint/2010/main" val="255505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DB268-2A82-2004-F7BF-7839EC81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Test.cpp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4C5276-672F-249F-9D75-647D525FD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WRITERS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42DB6E-EE9B-2AD6-AEEF-7EA93C82B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19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9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it-IT" sz="19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che inseriscono messaggi nella coda</a:t>
            </a:r>
            <a:br>
              <a:rPr lang="it-IT" sz="19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br>
              <a:rPr lang="it-IT" sz="19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usleep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mex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9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it-IT" sz="19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19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mex</a:t>
            </a:r>
            <a:r>
              <a:rPr lang="it-IT" sz="19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= ‘c’;</a:t>
            </a:r>
            <a:br>
              <a:rPr lang="it-IT" sz="19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br>
              <a:rPr lang="it-IT" sz="19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900" i="1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1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Trying</a:t>
            </a:r>
            <a:r>
              <a:rPr lang="it-IT" sz="1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it-IT" sz="1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it-IT" sz="1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sz="1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1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mex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lq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mex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lq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printQueue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usleep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500000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it-IT" sz="1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9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1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693ADCD-19F9-5E0D-ED8B-2783E631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READERS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212B47F-4E45-C4BC-E773-03BED41B05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18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8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it-IT" sz="18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che prelevano messaggi dalla coda</a:t>
            </a:r>
            <a:endParaRPr lang="it-IT" sz="18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it-IT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usleep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500000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lq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</a:t>
            </a:r>
            <a:r>
              <a:rPr lang="it-IT" sz="1800" dirty="0">
                <a:solidFill>
                  <a:srgbClr val="448C27"/>
                </a:solidFill>
                <a:latin typeface="Consolas" panose="020B0609020204030204" pitchFamily="49" charset="0"/>
              </a:rPr>
              <a:t>age </a:t>
            </a:r>
            <a:r>
              <a:rPr lang="it-IT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taken</a:t>
            </a:r>
            <a:r>
              <a:rPr lang="it-IT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lq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printQueue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usleep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300000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7035AA-0D1D-7AAC-C111-ED3CE054DB20}"/>
              </a:ext>
            </a:extLst>
          </p:cNvPr>
          <p:cNvSpPr txBox="1"/>
          <p:nvPr/>
        </p:nvSpPr>
        <p:spPr>
          <a:xfrm>
            <a:off x="8686800" y="5485784"/>
            <a:ext cx="307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 di dato del messaggio da definire a priori:</a:t>
            </a:r>
          </a:p>
          <a:p>
            <a:r>
              <a:rPr lang="it-IT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t-IT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it-IT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BACF9A41-D557-80E1-9C35-26945D0B72AC}"/>
              </a:ext>
            </a:extLst>
          </p:cNvPr>
          <p:cNvCxnSpPr>
            <a:endCxn id="3" idx="1"/>
          </p:cNvCxnSpPr>
          <p:nvPr/>
        </p:nvCxnSpPr>
        <p:spPr>
          <a:xfrm>
            <a:off x="1694688" y="3627120"/>
            <a:ext cx="6992112" cy="2089497"/>
          </a:xfrm>
          <a:prstGeom prst="bentConnector3">
            <a:avLst>
              <a:gd name="adj1" fmla="val -16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F9C53499-B57B-4255-71A5-1F6976FDCEE5}"/>
              </a:ext>
            </a:extLst>
          </p:cNvPr>
          <p:cNvCxnSpPr>
            <a:cxnSpLocks/>
          </p:cNvCxnSpPr>
          <p:nvPr/>
        </p:nvCxnSpPr>
        <p:spPr>
          <a:xfrm rot="5400000">
            <a:off x="5545028" y="4470700"/>
            <a:ext cx="1918808" cy="573024"/>
          </a:xfrm>
          <a:prstGeom prst="bentConnector3">
            <a:avLst>
              <a:gd name="adj1" fmla="val 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6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38AE2-D9B8-21F0-EBCE-FEF801E2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dei messaggi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62636C-A0DE-E9BC-0F7B-A317B00151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sz="1600" b="0" i="1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endParaRPr lang="it-IT" sz="16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it-IT" sz="16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Definizione della struttura dei messaggi nella coda</a:t>
            </a:r>
            <a:endParaRPr lang="it-IT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it-IT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lang="it-IT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time</a:t>
            </a:r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C6185E9-01E0-368A-A21D-A4B0C392A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message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contiene il messaggio inserito dal </a:t>
            </a:r>
            <a:r>
              <a:rPr lang="it-IT" dirty="0" err="1"/>
              <a:t>thread</a:t>
            </a:r>
            <a:r>
              <a:rPr lang="it-IT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>
                <a:latin typeface="Consolas" panose="020B0609020204030204" pitchFamily="49" charset="0"/>
              </a:rPr>
              <a:t>time:</a:t>
            </a:r>
            <a:r>
              <a:rPr lang="it-IT" dirty="0"/>
              <a:t> contiene il tempo trascorso da quando il messaggio è stato inserito.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it-IT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92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3BFB6-FC80-5582-3171-9253187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A8E4A-BC0A-F239-B242-1007CB19E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head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sem_t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push_sem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pop_sem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blocked_push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blocked_pop</a:t>
            </a:r>
            <a:r>
              <a:rPr lang="it-IT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3CB193-43D6-6724-D55E-B4FAE2ABBB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queue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vettore che contiene gli elementi della coda;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dim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dimensione della coda (immesso dall’utente);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>
                <a:latin typeface="Consolas" panose="020B0609020204030204" pitchFamily="49" charset="0"/>
              </a:rPr>
              <a:t>head, </a:t>
            </a:r>
            <a:r>
              <a:rPr lang="it-IT" dirty="0" err="1">
                <a:latin typeface="Consolas" panose="020B0609020204030204" pitchFamily="49" charset="0"/>
              </a:rPr>
              <a:t>tail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indici utilizzati per scorrere gli elementi della coda;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count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numero di elementi all’interno della coda;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expiration_time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contiene il tempo di scadenza di un messaggio (immesso dall’utente);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mutex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semaforo di mutua esclusione per garantire la consistenza della coda;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push_sem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</a:rPr>
              <a:t>push_pop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semafori per gestire l’inserimento o l’estrazione di elementi in coda;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dirty="0" err="1">
                <a:latin typeface="Consolas" panose="020B0609020204030204" pitchFamily="49" charset="0"/>
              </a:rPr>
              <a:t>blocked_push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</a:rPr>
              <a:t>blocked_pop</a:t>
            </a:r>
            <a:r>
              <a:rPr lang="it-IT" dirty="0">
                <a:latin typeface="Consolas" panose="020B0609020204030204" pitchFamily="49" charset="0"/>
              </a:rPr>
              <a:t>:</a:t>
            </a:r>
            <a:r>
              <a:rPr lang="it-IT" dirty="0"/>
              <a:t> contatori indicanti il numero di lettori/scrittori bloccati in attesa di inserire/estrarre elementi dalla coda.</a:t>
            </a:r>
          </a:p>
        </p:txBody>
      </p:sp>
    </p:spTree>
    <p:extLst>
      <p:ext uri="{BB962C8B-B14F-4D97-AF65-F5344CB8AC3E}">
        <p14:creationId xmlns:p14="http://schemas.microsoft.com/office/powerpoint/2010/main" val="87530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D3B94-B16F-8238-F9C5-FDDEE80A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DB185-15A6-C352-A172-C119058B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594358"/>
            <a:ext cx="6659479" cy="5710845"/>
          </a:xfrm>
        </p:spPr>
        <p:txBody>
          <a:bodyPr>
            <a:normAutofit fontScale="25000" lnSpcReduction="20000"/>
          </a:bodyPr>
          <a:lstStyle/>
          <a:p>
            <a:r>
              <a:rPr lang="it-IT" sz="40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Costruttore</a:t>
            </a:r>
            <a:endParaRPr lang="it-IT" sz="4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4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LifespanQueue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4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4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it-IT" sz="4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it-IT" sz="4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4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4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it-IT" sz="4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expiration</a:t>
            </a:r>
            <a:r>
              <a:rPr lang="it-IT" sz="4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time.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it-IT" sz="4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&gt;));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push_sem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sem_init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pop_sem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blocked_push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40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blocked_pop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40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4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4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4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D2EFB0-E76E-673F-9222-F29883EC5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6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8CE0F-E246-3FC1-0B04-D2EDBF1A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expired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1B5FBF-076B-5A0B-9BF0-795B3C17B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326" y="1845734"/>
            <a:ext cx="5529713" cy="4023360"/>
          </a:xfrm>
        </p:spPr>
        <p:txBody>
          <a:bodyPr>
            <a:normAutofit fontScale="32500" lnSpcReduction="20000"/>
          </a:bodyPr>
          <a:lstStyle/>
          <a:p>
            <a:r>
              <a:rPr lang="it-IT" sz="26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Funzione che controlla se vi sono messaggi scaduti nella coda e ritorna se ne sono stati rimossi</a:t>
            </a:r>
            <a:endParaRPr lang="it-IT" sz="2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previous_tail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2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26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2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2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2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it-IT" sz="2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2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2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071400" lvl="6" indent="0">
              <a:buNone/>
            </a:pP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it-IT" sz="25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5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25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25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25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it-IT" sz="25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5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5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5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25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25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2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2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26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2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previous_tail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2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2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2DADC388-7860-1F85-D4B5-2B05756299D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5925296" y="2833013"/>
            <a:ext cx="929902" cy="664585"/>
          </a:xfrm>
          <a:prstGeom prst="bentConnector3">
            <a:avLst>
              <a:gd name="adj1" fmla="val 49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A45344C4-CC7B-3931-3B11-3BA9BE87DDB8}"/>
              </a:ext>
            </a:extLst>
          </p:cNvPr>
          <p:cNvSpPr/>
          <p:nvPr/>
        </p:nvSpPr>
        <p:spPr>
          <a:xfrm>
            <a:off x="5829300" y="3173820"/>
            <a:ext cx="95996" cy="647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1276E2-315B-EF43-AC5E-4A6EC4017A62}"/>
              </a:ext>
            </a:extLst>
          </p:cNvPr>
          <p:cNvSpPr txBox="1"/>
          <p:nvPr/>
        </p:nvSpPr>
        <p:spPr>
          <a:xfrm>
            <a:off x="6951194" y="2273739"/>
            <a:ext cx="4181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il tempo trascorso in coda (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 – time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da parte del primo elemento (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tail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è minore del tempo di scadenza (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expiration_time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vuol dire che non ci sono messaggi scaduti.</a:t>
            </a:r>
          </a:p>
        </p:txBody>
      </p: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C61B9AD3-7DCD-717A-3995-28442F3DFDAD}"/>
              </a:ext>
            </a:extLst>
          </p:cNvPr>
          <p:cNvSpPr/>
          <p:nvPr/>
        </p:nvSpPr>
        <p:spPr>
          <a:xfrm>
            <a:off x="5829300" y="3879850"/>
            <a:ext cx="95996" cy="647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E8C7443-DCAE-144B-761C-6B62AC5659D3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5925296" y="4203627"/>
            <a:ext cx="92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705661C-5293-546E-9FD6-75A983637C3B}"/>
              </a:ext>
            </a:extLst>
          </p:cNvPr>
          <p:cNvSpPr txBox="1"/>
          <p:nvPr/>
        </p:nvSpPr>
        <p:spPr>
          <a:xfrm>
            <a:off x="6954346" y="3665018"/>
            <a:ext cx="417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caso contrario avanzo di un elemento, in modo da escludere il messaggio scaduto dall’essere estratto o dall’occupare inutilmente la coda.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F9691C6-44C7-9870-DFA9-FA14F84057F1}"/>
              </a:ext>
            </a:extLst>
          </p:cNvPr>
          <p:cNvCxnSpPr/>
          <p:nvPr/>
        </p:nvCxnSpPr>
        <p:spPr>
          <a:xfrm>
            <a:off x="4235450" y="5321300"/>
            <a:ext cx="2619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1209A91-8BDC-427E-C48A-C2E3A023B07C}"/>
              </a:ext>
            </a:extLst>
          </p:cNvPr>
          <p:cNvSpPr txBox="1"/>
          <p:nvPr/>
        </p:nvSpPr>
        <p:spPr>
          <a:xfrm>
            <a:off x="6951194" y="5028912"/>
            <a:ext cx="417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è stato rimosso almeno un elemento dalla coda, ritorno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altrimenti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91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86B5048-2B53-A8B5-A68C-5E364EB1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</a:t>
            </a:r>
            <a:r>
              <a:rPr lang="it-IT" dirty="0" err="1"/>
              <a:t>push</a:t>
            </a:r>
            <a:r>
              <a:rPr lang="it-IT" dirty="0"/>
              <a:t> e pop (non bloccanti)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FDA2F5-84AA-1770-D9A7-74CCE77B3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936" y="1845734"/>
            <a:ext cx="5460103" cy="4023360"/>
          </a:xfrm>
        </p:spPr>
        <p:txBody>
          <a:bodyPr>
            <a:normAutofit fontScale="25000" lnSpcReduction="20000"/>
          </a:bodyPr>
          <a:lstStyle/>
          <a:p>
            <a:r>
              <a:rPr lang="it-IT" sz="3600" b="0" i="1" kern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Inserisce un nuovo elemento nella coda (non bloccante)</a:t>
            </a:r>
            <a:endParaRPr lang="it-IT" sz="3600" b="0" kern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1" kern="0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1" kern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3600" b="0" kern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1" kern="0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0" kern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1" kern="0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it-IT" sz="3600" b="1" kern="0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	     </a:t>
            </a:r>
            <a:r>
              <a:rPr lang="it-IT" sz="3600" b="0" kern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3600" b="0" kern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Queue </a:t>
            </a:r>
            <a:r>
              <a:rPr lang="it-IT" sz="3600" b="0" kern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3600" b="0" kern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full.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	     </a:t>
            </a:r>
            <a:r>
              <a:rPr lang="it-IT" sz="3600" b="1" kern="0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	     </a:t>
            </a:r>
            <a:r>
              <a:rPr lang="it-IT" sz="3600" b="0" kern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3600" b="0" kern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3600" b="1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3600" b="1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3600" b="1" kern="0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endParaRPr lang="it-IT" sz="3600" b="0" kern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b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0" kern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blocked_pop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	     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blocked_pop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	     </a:t>
            </a:r>
            <a:r>
              <a:rPr lang="it-IT" sz="3600" b="1" kern="0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pop_sem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kern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1" kern="0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kern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kern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kern="0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it-IT" sz="3600" b="0" kern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3600" b="0" kern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804A8DC-0DC9-9988-4B97-A4D18433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460104" cy="4023360"/>
          </a:xfrm>
        </p:spPr>
        <p:txBody>
          <a:bodyPr>
            <a:normAutofit fontScale="25000" lnSpcReduction="20000"/>
          </a:bodyPr>
          <a:lstStyle/>
          <a:p>
            <a:r>
              <a:rPr lang="it-IT" sz="36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Preleva un elemento dalla coda (non bloccante)</a:t>
            </a:r>
            <a:endParaRPr lang="it-IT" sz="3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3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3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Queue </a:t>
            </a:r>
            <a:r>
              <a:rPr lang="it-IT" sz="3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3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it-IT" sz="3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T </a:t>
            </a:r>
            <a:r>
              <a:rPr lang="it-IT" sz="3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blocked_push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blocked_push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push_sem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7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EDD77-1DF5-4632-03CB-C4EEFDB4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</a:t>
            </a:r>
            <a:r>
              <a:rPr lang="it-IT" dirty="0" err="1"/>
              <a:t>push</a:t>
            </a:r>
            <a:r>
              <a:rPr lang="it-IT" dirty="0"/>
              <a:t> e pop (bloccanti)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AFC2BD-A980-BFA1-9B5B-4B263EAE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98721" cy="402336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36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Inserisce un nuovo elemento nella coda (bloccante)</a:t>
            </a:r>
            <a:endParaRPr lang="it-IT" sz="3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bPush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blocked_push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push_sem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3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3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blocked_pop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3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blocked_pop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pop_sem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6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6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3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3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B7C635F-54A1-2CEE-B065-670E4E74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45735"/>
            <a:ext cx="5059680" cy="402336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32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Preleva un elemento dalla coda (bloccante)</a:t>
            </a:r>
            <a:endParaRPr lang="it-IT" sz="32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bPop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it-IT" sz="3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expired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3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blocked_pop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pop_sem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blocked_push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blocked_push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push_sem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3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3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3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3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32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1388B7E1-AC50-755D-D355-6E85CD6CC0F5}"/>
              </a:ext>
            </a:extLst>
          </p:cNvPr>
          <p:cNvSpPr/>
          <p:nvPr/>
        </p:nvSpPr>
        <p:spPr>
          <a:xfrm>
            <a:off x="3890682" y="2611718"/>
            <a:ext cx="233083" cy="8172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C49E6521-4026-8E1D-06D5-B5BA29DC365C}"/>
              </a:ext>
            </a:extLst>
          </p:cNvPr>
          <p:cNvSpPr/>
          <p:nvPr/>
        </p:nvSpPr>
        <p:spPr>
          <a:xfrm>
            <a:off x="8701741" y="3926540"/>
            <a:ext cx="221130" cy="717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7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07C41-31EC-EB94-E40E-93B8DC4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</a:t>
            </a:r>
            <a:r>
              <a:rPr lang="it-IT" dirty="0" err="1"/>
              <a:t>printQueue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757DC7-1B8D-55E4-5F91-9B17FAB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40" y="1845734"/>
            <a:ext cx="10482731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9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Stampa gli elementi attuali che compongono la coda</a:t>
            </a:r>
            <a:endParaRPr lang="it-IT" sz="9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printQueue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sem_wait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Impossible to </a:t>
            </a:r>
            <a:r>
              <a:rPr lang="it-IT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 Queue </a:t>
            </a:r>
            <a:r>
              <a:rPr lang="it-IT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it-IT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            for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Elem. n.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Message: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b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Elapsed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9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it-IT" sz="9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9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t-IT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it-IT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b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         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it-IT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it-IT" sz="9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it-IT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sem_post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51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6ABB21-DB56-D55E-8A4C-A4F12986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Test.cpp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137FE-E0A9-E933-5894-A7CF8475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724" y="630655"/>
            <a:ext cx="3451725" cy="559668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28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Numero di writers stabilito dall'utente</a:t>
            </a:r>
            <a:br>
              <a:rPr lang="it-IT" sz="28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8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Controllo dell'input</a:t>
            </a:r>
            <a:br>
              <a:rPr lang="it-IT" sz="28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 the writers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Attention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incorrect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entered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Minimum writers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1.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8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8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Numero di readers stabilito dall'utente</a:t>
            </a:r>
            <a:br>
              <a:rPr lang="it-IT" sz="2800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800" b="0" i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28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Controllo dell'input</a:t>
            </a:r>
            <a:br>
              <a:rPr lang="it-IT" sz="28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 the readers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Attention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incorrect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entered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2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Minimum readers </a:t>
            </a:r>
            <a:r>
              <a:rPr lang="it-IT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1.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\n");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it-IT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28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D782B8-3C36-1B80-CCE9-EA9AF6B44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r>
              <a:rPr lang="it-IT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0E7564-30D9-13B4-005D-69F43378E67F}"/>
              </a:ext>
            </a:extLst>
          </p:cNvPr>
          <p:cNvSpPr txBox="1"/>
          <p:nvPr/>
        </p:nvSpPr>
        <p:spPr>
          <a:xfrm>
            <a:off x="7537449" y="820592"/>
            <a:ext cx="4408579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Dimensione coda stabilita dall'utente</a:t>
            </a:r>
            <a:b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queue_size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Controllo dell'input</a:t>
            </a:r>
            <a:b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...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Tempo di scadenza dei messaggi stabilito dall'utente</a:t>
            </a:r>
            <a:b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Controllo dell'input</a:t>
            </a:r>
            <a:b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...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7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Istanziamento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della classe con input utente</a:t>
            </a:r>
            <a:b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lq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LifespanQueue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queue_size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expiration_time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555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7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Istanziamento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dei writers</a:t>
            </a:r>
            <a:b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7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WRITER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usleep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7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Istanziamento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dei readers</a:t>
            </a:r>
            <a:b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i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n_readers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it-IT" sz="7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READER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usleep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Attesa della fine dei </a:t>
            </a:r>
            <a:r>
              <a:rPr lang="it-IT" sz="7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thread</a:t>
            </a:r>
            <a:b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7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n_writers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it-IT" sz="7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7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7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7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it-IT" sz="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it-IT" sz="7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7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B958F15-385E-9480-6AC2-47F006F58035}"/>
              </a:ext>
            </a:extLst>
          </p:cNvPr>
          <p:cNvCxnSpPr>
            <a:cxnSpLocks/>
          </p:cNvCxnSpPr>
          <p:nvPr/>
        </p:nvCxnSpPr>
        <p:spPr>
          <a:xfrm>
            <a:off x="7537449" y="590548"/>
            <a:ext cx="0" cy="567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061F5E0-B881-53EE-DADC-EA99CDA674D4}"/>
              </a:ext>
            </a:extLst>
          </p:cNvPr>
          <p:cNvSpPr txBox="1"/>
          <p:nvPr/>
        </p:nvSpPr>
        <p:spPr>
          <a:xfrm>
            <a:off x="9956800" y="595034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Definita come variabile globale:</a:t>
            </a:r>
            <a:b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LifespanQueue</a:t>
            </a:r>
            <a:r>
              <a:rPr lang="it-IT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&lt;TYPE&gt; *</a:t>
            </a:r>
            <a:r>
              <a:rPr lang="it-IT" sz="1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lq</a:t>
            </a:r>
            <a:r>
              <a:rPr lang="it-IT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E5CE81F-3218-4CB5-C6C0-A03CAFD4A285}"/>
              </a:ext>
            </a:extLst>
          </p:cNvPr>
          <p:cNvCxnSpPr>
            <a:endCxn id="19" idx="3"/>
          </p:cNvCxnSpPr>
          <p:nvPr/>
        </p:nvCxnSpPr>
        <p:spPr>
          <a:xfrm rot="16200000" flipH="1">
            <a:off x="9871369" y="4187530"/>
            <a:ext cx="3419898" cy="505838"/>
          </a:xfrm>
          <a:prstGeom prst="bentConnector4">
            <a:avLst>
              <a:gd name="adj1" fmla="val 98"/>
              <a:gd name="adj2" fmla="val 145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33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</TotalTime>
  <Words>2696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Retrospettivo</vt:lpstr>
      <vt:lpstr>RTES-Queue (QoS Lifespan)</vt:lpstr>
      <vt:lpstr>Struttura dei messaggi</vt:lpstr>
      <vt:lpstr>Variabili utilizzate</vt:lpstr>
      <vt:lpstr>Costruttore</vt:lpstr>
      <vt:lpstr>Metodo expired</vt:lpstr>
      <vt:lpstr>Metodi push e pop (non bloccanti)</vt:lpstr>
      <vt:lpstr>Metodi push e pop (bloccanti)</vt:lpstr>
      <vt:lpstr>Metodo printQueue</vt:lpstr>
      <vt:lpstr>Test.cpp</vt:lpstr>
      <vt:lpstr>Test.cpp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GAETANO ORAZIO CAUCHI</dc:creator>
  <cp:lastModifiedBy>GAETANO ORAZIO CAUCHI</cp:lastModifiedBy>
  <cp:revision>7</cp:revision>
  <dcterms:created xsi:type="dcterms:W3CDTF">2024-03-18T12:37:40Z</dcterms:created>
  <dcterms:modified xsi:type="dcterms:W3CDTF">2024-03-22T18:05:40Z</dcterms:modified>
</cp:coreProperties>
</file>