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64" r:id="rId5"/>
    <p:sldId id="259" r:id="rId6"/>
    <p:sldId id="261" r:id="rId7"/>
    <p:sldId id="260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6/22/2023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Webserver: XAMPP</a:t>
            </a:r>
          </a:p>
          <a:p>
            <a:pPr marL="114300" indent="0">
              <a:buNone/>
            </a:pPr>
            <a:r>
              <a:rPr lang="en-US" i="1" dirty="0"/>
              <a:t>	https://www.apachefriends.org/index.html</a:t>
            </a:r>
            <a:endParaRPr lang="en-US" i="1" dirty="0" smtClean="0"/>
          </a:p>
          <a:p>
            <a:r>
              <a:rPr lang="en-US" dirty="0" smtClean="0"/>
              <a:t>Editor: Notepad ++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i="1" dirty="0" smtClean="0"/>
              <a:t>http://notepad-plus-plus.org/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0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PHP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3.5 </a:t>
            </a:r>
            <a:r>
              <a:rPr lang="en-US" dirty="0" err="1" smtClean="0"/>
              <a:t>tháng</a:t>
            </a:r>
            <a:r>
              <a:rPr lang="en-US" dirty="0" smtClean="0"/>
              <a:t> + 1.5 </a:t>
            </a:r>
            <a:r>
              <a:rPr lang="en-US" dirty="0" err="1" smtClean="0"/>
              <a:t>tháng</a:t>
            </a:r>
            <a:endParaRPr lang="en-US" dirty="0" smtClean="0"/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+ </a:t>
            </a:r>
            <a:r>
              <a:rPr lang="en-US" dirty="0" err="1" smtClean="0"/>
              <a:t>làm</a:t>
            </a:r>
            <a:r>
              <a:rPr lang="en-US" dirty="0" smtClean="0"/>
              <a:t> project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PHP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Framework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Giảng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viên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/>
              <a:t>Trịnh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, 0987 355 799, ngoctb@hanu.edu.vn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rỗi</a:t>
            </a:r>
            <a:endParaRPr lang="en-US" dirty="0" smtClean="0"/>
          </a:p>
          <a:p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4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smtClean="0"/>
              <a:t>PHP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i="1" dirty="0"/>
              <a:t>PHP: Hypertext Preprocessor</a:t>
            </a:r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(open source)</a:t>
            </a:r>
          </a:p>
          <a:p>
            <a:r>
              <a:rPr lang="en-US" dirty="0" smtClean="0"/>
              <a:t>Server-side scripting system</a:t>
            </a:r>
          </a:p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smtClean="0"/>
              <a:t> C, </a:t>
            </a:r>
            <a:r>
              <a:rPr lang="en-US" dirty="0" smtClean="0"/>
              <a:t>Perl</a:t>
            </a:r>
            <a:r>
              <a:rPr lang="en-US" smtClean="0"/>
              <a:t>, Java</a:t>
            </a:r>
            <a:endParaRPr lang="en-US" dirty="0" smtClean="0"/>
          </a:p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PHP 1.0: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1995</a:t>
            </a:r>
          </a:p>
          <a:p>
            <a:pPr lvl="1"/>
            <a:r>
              <a:rPr lang="en-US" dirty="0" smtClean="0"/>
              <a:t>PHP 5.6.4: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18.12.2014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8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ASP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Cold fusion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CGI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Erlang</a:t>
            </a:r>
            <a:r>
              <a:rPr lang="en-US" dirty="0" smtClean="0"/>
              <a:t> with Linux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Groovy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JSP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Lotus domino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Note 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Perl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PHP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Ruby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Scala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SSJS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ASP.NET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Yahoo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Facebook, </a:t>
            </a:r>
            <a:r>
              <a:rPr lang="en-US" b="1" dirty="0" err="1" smtClean="0">
                <a:solidFill>
                  <a:srgbClr val="FF0000"/>
                </a:solidFill>
              </a:rPr>
              <a:t>Digg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Wordpress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/>
              <a:t>January, 2013:</a:t>
            </a:r>
          </a:p>
          <a:p>
            <a:r>
              <a:rPr lang="en-US" dirty="0" err="1"/>
              <a:t>Số</a:t>
            </a:r>
            <a:r>
              <a:rPr lang="en-US" dirty="0"/>
              <a:t> website: </a:t>
            </a:r>
            <a:r>
              <a:rPr lang="en-US" dirty="0" smtClean="0"/>
              <a:t>829+ </a:t>
            </a:r>
            <a:r>
              <a:rPr lang="en-US" dirty="0" err="1" smtClean="0"/>
              <a:t>triệu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website </a:t>
            </a:r>
            <a:r>
              <a:rPr lang="en-US" dirty="0" err="1" smtClean="0"/>
              <a:t>dùng</a:t>
            </a:r>
            <a:r>
              <a:rPr lang="en-US" dirty="0" smtClean="0"/>
              <a:t> PHP: 39%  ~ 244+ </a:t>
            </a:r>
            <a:r>
              <a:rPr lang="en-US" dirty="0" err="1" smtClean="0"/>
              <a:t>triệu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January, 2014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domain: 265+ </a:t>
            </a:r>
            <a:r>
              <a:rPr lang="en-US" dirty="0" err="1" smtClean="0"/>
              <a:t>triệu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website: 861+ </a:t>
            </a:r>
            <a:r>
              <a:rPr lang="en-US" dirty="0" err="1" smtClean="0"/>
              <a:t>triệu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December, 2014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domain: 312+ </a:t>
            </a:r>
            <a:r>
              <a:rPr lang="en-US" dirty="0" err="1" smtClean="0"/>
              <a:t>triệu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website: 915+ </a:t>
            </a:r>
            <a:r>
              <a:rPr lang="en-US" dirty="0" err="1" smtClean="0"/>
              <a:t>triệu</a:t>
            </a:r>
            <a:endParaRPr lang="en-US" dirty="0"/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web </a:t>
            </a:r>
            <a:r>
              <a:rPr lang="en-US" dirty="0" err="1" smtClean="0"/>
              <a:t>dùng</a:t>
            </a:r>
            <a:r>
              <a:rPr lang="en-US" dirty="0" smtClean="0"/>
              <a:t> PHP: ~ 356+ </a:t>
            </a:r>
            <a:r>
              <a:rPr lang="en-US" dirty="0" err="1" smtClean="0"/>
              <a:t>triệu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(*) </a:t>
            </a:r>
            <a:r>
              <a:rPr lang="en-US" dirty="0" err="1" smtClean="0"/>
              <a:t>Netcraft</a:t>
            </a:r>
            <a:r>
              <a:rPr lang="en-US" dirty="0" smtClean="0"/>
              <a:t>, December 2014 </a:t>
            </a:r>
            <a:r>
              <a:rPr lang="en-US" dirty="0"/>
              <a:t>Web Server Survey</a:t>
            </a:r>
          </a:p>
        </p:txBody>
      </p:sp>
    </p:spTree>
    <p:extLst>
      <p:ext uri="{BB962C8B-B14F-4D97-AF65-F5344CB8AC3E}">
        <p14:creationId xmlns:p14="http://schemas.microsoft.com/office/powerpoint/2010/main" val="426910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</a:p>
          <a:p>
            <a:r>
              <a:rPr lang="en-US" dirty="0" smtClean="0"/>
              <a:t>Hosting</a:t>
            </a:r>
          </a:p>
          <a:p>
            <a:r>
              <a:rPr lang="en-US" dirty="0" smtClean="0"/>
              <a:t>IP</a:t>
            </a:r>
          </a:p>
          <a:p>
            <a:r>
              <a:rPr lang="en-US" dirty="0" smtClean="0"/>
              <a:t>Web server</a:t>
            </a:r>
          </a:p>
          <a:p>
            <a:r>
              <a:rPr lang="en-US" dirty="0" smtClean="0"/>
              <a:t>Email server</a:t>
            </a:r>
          </a:p>
          <a:p>
            <a:r>
              <a:rPr lang="en-US" dirty="0" smtClean="0"/>
              <a:t>Database </a:t>
            </a:r>
            <a:r>
              <a:rPr lang="en-US" dirty="0" smtClean="0"/>
              <a:t>server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5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 server</a:t>
            </a:r>
          </a:p>
          <a:p>
            <a:pPr lvl="1"/>
            <a:r>
              <a:rPr lang="en-US" dirty="0" smtClean="0"/>
              <a:t>Web server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Linux</a:t>
            </a:r>
          </a:p>
          <a:p>
            <a:r>
              <a:rPr lang="en-US" dirty="0" smtClean="0"/>
              <a:t>Step 2: Copy site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webserver</a:t>
            </a:r>
          </a:p>
          <a:p>
            <a:r>
              <a:rPr lang="en-US" dirty="0" smtClean="0"/>
              <a:t>Step 3: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webserver</a:t>
            </a:r>
          </a:p>
          <a:p>
            <a:r>
              <a:rPr lang="en-US" dirty="0" smtClean="0"/>
              <a:t>Step 4: </a:t>
            </a:r>
            <a:r>
              <a:rPr lang="en-US" dirty="0" err="1" smtClean="0"/>
              <a:t>Mở</a:t>
            </a:r>
            <a:r>
              <a:rPr lang="en-US" dirty="0" smtClean="0"/>
              <a:t> browser</a:t>
            </a:r>
          </a:p>
          <a:p>
            <a:r>
              <a:rPr lang="en-US" dirty="0" smtClean="0"/>
              <a:t>Step 5: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Address bar: </a:t>
            </a:r>
          </a:p>
          <a:p>
            <a:pPr lvl="1"/>
            <a:r>
              <a:rPr lang="en-US" i="1" dirty="0" smtClean="0"/>
              <a:t>http://localhost/[TÊN_THƯ _MỤC]/[TÊN_FILE_PHP]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143</TotalTime>
  <Words>382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Khóa đào tạo Lập trình Web sử dụng PHP</vt:lpstr>
      <vt:lpstr>Day 1: Giới thiệu PHP</vt:lpstr>
      <vt:lpstr>1. Giới thiệu khóa học</vt:lpstr>
      <vt:lpstr>Yêu cầu</vt:lpstr>
      <vt:lpstr>2. Giới thiệu ngôn ngữ PHP</vt:lpstr>
      <vt:lpstr>Các ngôn ngữ lập trình web</vt:lpstr>
      <vt:lpstr>Ai đang dùng PHP</vt:lpstr>
      <vt:lpstr>3. Các thuật ngữ thông dụng</vt:lpstr>
      <vt:lpstr>4. Cách chạy chương trình PHP</vt:lpstr>
      <vt:lpstr>5. Công cụ cần thiết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TANPHAM</cp:lastModifiedBy>
  <cp:revision>19</cp:revision>
  <dcterms:created xsi:type="dcterms:W3CDTF">2014-12-22T07:12:12Z</dcterms:created>
  <dcterms:modified xsi:type="dcterms:W3CDTF">2023-06-22T11:43:31Z</dcterms:modified>
</cp:coreProperties>
</file>