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6" r:id="rId10"/>
    <p:sldId id="268" r:id="rId11"/>
    <p:sldId id="269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6/15/2023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tạo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b="1" dirty="0" err="1" smtClean="0"/>
              <a:t>Lập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trình</a:t>
            </a:r>
            <a:r>
              <a:rPr lang="en-US" sz="4800" b="1" dirty="0" smtClean="0"/>
              <a:t> </a:t>
            </a:r>
            <a:r>
              <a:rPr lang="en-US" sz="4800" b="1" dirty="0"/>
              <a:t>W</a:t>
            </a:r>
            <a:r>
              <a:rPr lang="en-US" sz="4800" b="1" dirty="0" smtClean="0"/>
              <a:t>eb </a:t>
            </a:r>
            <a:r>
              <a:rPr lang="en-US" sz="4800" b="1" dirty="0" err="1" smtClean="0"/>
              <a:t>sử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dụng</a:t>
            </a:r>
            <a:r>
              <a:rPr lang="en-US" sz="4800" b="1" dirty="0" smtClean="0"/>
              <a:t> PHP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57249"/>
            <a:ext cx="6172200" cy="1581151"/>
          </a:xfrm>
        </p:spPr>
        <p:txBody>
          <a:bodyPr/>
          <a:lstStyle/>
          <a:p>
            <a:pPr algn="r"/>
            <a:r>
              <a:rPr lang="en-US" sz="3200" b="1" dirty="0" err="1" smtClean="0"/>
              <a:t>Học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viện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Công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nghệ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thông</a:t>
            </a:r>
            <a:r>
              <a:rPr lang="en-US" sz="3200" b="1" dirty="0" smtClean="0">
                <a:solidFill>
                  <a:srgbClr val="C00000"/>
                </a:solidFill>
              </a:rPr>
              <a:t> tin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HanU</a:t>
            </a:r>
            <a:endParaRPr lang="en-US" sz="3200" b="1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0"/>
            <a:ext cx="3409950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1600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295400"/>
            <a:ext cx="784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&lt;?</a:t>
            </a:r>
            <a:r>
              <a:rPr lang="en-US" sz="1100" dirty="0" err="1"/>
              <a:t>php</a:t>
            </a:r>
            <a:endParaRPr lang="en-US" sz="1100" dirty="0"/>
          </a:p>
          <a:p>
            <a:r>
              <a:rPr lang="en-US" sz="1100" dirty="0"/>
              <a:t>	class </a:t>
            </a:r>
            <a:r>
              <a:rPr lang="en-US" sz="1100" dirty="0" err="1"/>
              <a:t>Oto</a:t>
            </a:r>
            <a:endParaRPr lang="en-US" sz="1100" dirty="0"/>
          </a:p>
          <a:p>
            <a:r>
              <a:rPr lang="en-US" sz="1100" dirty="0"/>
              <a:t>	{</a:t>
            </a:r>
          </a:p>
          <a:p>
            <a:r>
              <a:rPr lang="en-US" sz="1100" dirty="0"/>
              <a:t>		private $</a:t>
            </a:r>
            <a:r>
              <a:rPr lang="en-US" sz="1100" dirty="0" err="1"/>
              <a:t>lopXe</a:t>
            </a:r>
            <a:r>
              <a:rPr lang="en-US" sz="1100" dirty="0"/>
              <a:t> = "Lop </a:t>
            </a:r>
            <a:r>
              <a:rPr lang="en-US" sz="1100" dirty="0" err="1"/>
              <a:t>cao</a:t>
            </a:r>
            <a:r>
              <a:rPr lang="en-US" sz="1100" dirty="0"/>
              <a:t> </a:t>
            </a:r>
            <a:r>
              <a:rPr lang="en-US" sz="1100" dirty="0" err="1"/>
              <a:t>su</a:t>
            </a:r>
            <a:r>
              <a:rPr lang="en-US" sz="1100" dirty="0"/>
              <a:t> </a:t>
            </a:r>
            <a:r>
              <a:rPr lang="en-US" sz="1100" dirty="0" err="1"/>
              <a:t>sao</a:t>
            </a:r>
            <a:r>
              <a:rPr lang="en-US" sz="1100" dirty="0"/>
              <a:t> </a:t>
            </a:r>
            <a:r>
              <a:rPr lang="en-US" sz="1100" dirty="0" err="1"/>
              <a:t>vang</a:t>
            </a:r>
            <a:r>
              <a:rPr lang="en-US" sz="1100" dirty="0"/>
              <a:t>";</a:t>
            </a:r>
          </a:p>
          <a:p>
            <a:r>
              <a:rPr lang="en-US" sz="1100" dirty="0"/>
              <a:t>		</a:t>
            </a:r>
          </a:p>
          <a:p>
            <a:r>
              <a:rPr lang="en-US" sz="1100" dirty="0"/>
              <a:t>		public function __construct() {</a:t>
            </a:r>
          </a:p>
          <a:p>
            <a:r>
              <a:rPr lang="en-US" sz="1100" dirty="0"/>
              <a:t>			echo 'Lop "', __CLASS__, '" </a:t>
            </a:r>
            <a:r>
              <a:rPr lang="en-US" sz="1100" dirty="0" err="1"/>
              <a:t>duoc</a:t>
            </a:r>
            <a:r>
              <a:rPr lang="en-US" sz="1100" dirty="0"/>
              <a:t> </a:t>
            </a:r>
            <a:r>
              <a:rPr lang="en-US" sz="1100" dirty="0" err="1"/>
              <a:t>khoi</a:t>
            </a:r>
            <a:r>
              <a:rPr lang="en-US" sz="1100" dirty="0"/>
              <a:t> </a:t>
            </a:r>
            <a:r>
              <a:rPr lang="en-US" sz="1100" dirty="0" err="1"/>
              <a:t>tao</a:t>
            </a:r>
            <a:r>
              <a:rPr lang="en-US" sz="1100" dirty="0"/>
              <a:t>!&lt;</a:t>
            </a:r>
            <a:r>
              <a:rPr lang="en-US" sz="1100" dirty="0" err="1"/>
              <a:t>br</a:t>
            </a:r>
            <a:r>
              <a:rPr lang="en-US" sz="1100" dirty="0"/>
              <a:t> /&gt;';</a:t>
            </a:r>
          </a:p>
          <a:p>
            <a:r>
              <a:rPr lang="en-US" sz="1100" dirty="0"/>
              <a:t>		}</a:t>
            </a:r>
          </a:p>
          <a:p>
            <a:r>
              <a:rPr lang="en-US" sz="1100" dirty="0"/>
              <a:t>		</a:t>
            </a:r>
          </a:p>
          <a:p>
            <a:r>
              <a:rPr lang="en-US" sz="1100" dirty="0"/>
              <a:t>		public function __destruct(){</a:t>
            </a:r>
          </a:p>
          <a:p>
            <a:r>
              <a:rPr lang="en-US" sz="1100" dirty="0"/>
              <a:t>			echo 'Lop "', __CLASS__, '" </a:t>
            </a:r>
            <a:r>
              <a:rPr lang="en-US" sz="1100" dirty="0" err="1"/>
              <a:t>ket</a:t>
            </a:r>
            <a:r>
              <a:rPr lang="en-US" sz="1100" dirty="0"/>
              <a:t> </a:t>
            </a:r>
            <a:r>
              <a:rPr lang="en-US" sz="1100" dirty="0" err="1"/>
              <a:t>thuc</a:t>
            </a:r>
            <a:r>
              <a:rPr lang="en-US" sz="1100" dirty="0"/>
              <a:t>.&lt;</a:t>
            </a:r>
            <a:r>
              <a:rPr lang="en-US" sz="1100" dirty="0" err="1"/>
              <a:t>br</a:t>
            </a:r>
            <a:r>
              <a:rPr lang="en-US" sz="1100" dirty="0"/>
              <a:t> /&gt;';</a:t>
            </a:r>
          </a:p>
          <a:p>
            <a:r>
              <a:rPr lang="en-US" sz="1100" dirty="0"/>
              <a:t>		}</a:t>
            </a:r>
          </a:p>
          <a:p>
            <a:r>
              <a:rPr lang="en-US" sz="1100" dirty="0"/>
              <a:t>	 </a:t>
            </a:r>
          </a:p>
          <a:p>
            <a:r>
              <a:rPr lang="en-US" sz="1100" dirty="0"/>
              <a:t>		public function </a:t>
            </a:r>
            <a:r>
              <a:rPr lang="en-US" sz="1100" dirty="0" err="1"/>
              <a:t>thayLop</a:t>
            </a:r>
            <a:r>
              <a:rPr lang="en-US" sz="1100" dirty="0"/>
              <a:t>($</a:t>
            </a:r>
            <a:r>
              <a:rPr lang="en-US" sz="1100" dirty="0" err="1"/>
              <a:t>lopMoi</a:t>
            </a:r>
            <a:r>
              <a:rPr lang="en-US" sz="1100" dirty="0"/>
              <a:t>){</a:t>
            </a:r>
          </a:p>
          <a:p>
            <a:r>
              <a:rPr lang="en-US" sz="1100" dirty="0"/>
              <a:t>			$this-&gt;</a:t>
            </a:r>
            <a:r>
              <a:rPr lang="en-US" sz="1100" dirty="0" err="1"/>
              <a:t>lopXe</a:t>
            </a:r>
            <a:r>
              <a:rPr lang="en-US" sz="1100" dirty="0"/>
              <a:t> = $</a:t>
            </a:r>
            <a:r>
              <a:rPr lang="en-US" sz="1100" dirty="0" err="1"/>
              <a:t>lopMoi</a:t>
            </a:r>
            <a:r>
              <a:rPr lang="en-US" sz="1100" dirty="0"/>
              <a:t>;</a:t>
            </a:r>
          </a:p>
          <a:p>
            <a:r>
              <a:rPr lang="en-US" sz="1100" dirty="0"/>
              <a:t>		}</a:t>
            </a:r>
          </a:p>
          <a:p>
            <a:r>
              <a:rPr lang="en-US" sz="1100" dirty="0"/>
              <a:t>	 </a:t>
            </a:r>
          </a:p>
          <a:p>
            <a:r>
              <a:rPr lang="en-US" sz="1100" dirty="0"/>
              <a:t>		public function </a:t>
            </a:r>
            <a:r>
              <a:rPr lang="en-US" sz="1100" dirty="0" err="1"/>
              <a:t>hienThiTenLop</a:t>
            </a:r>
            <a:r>
              <a:rPr lang="en-US" sz="1100" dirty="0"/>
              <a:t>(){</a:t>
            </a:r>
          </a:p>
          <a:p>
            <a:r>
              <a:rPr lang="en-US" sz="1100" dirty="0"/>
              <a:t>			return $this-&gt;</a:t>
            </a:r>
            <a:r>
              <a:rPr lang="en-US" sz="1100" dirty="0" err="1"/>
              <a:t>lopXe</a:t>
            </a:r>
            <a:r>
              <a:rPr lang="en-US" sz="1100" dirty="0"/>
              <a:t> . "&lt;</a:t>
            </a:r>
            <a:r>
              <a:rPr lang="en-US" sz="1100" dirty="0" err="1"/>
              <a:t>br</a:t>
            </a:r>
            <a:r>
              <a:rPr lang="en-US" sz="1100" dirty="0"/>
              <a:t> /&gt;";</a:t>
            </a:r>
          </a:p>
          <a:p>
            <a:r>
              <a:rPr lang="en-US" sz="1100" dirty="0"/>
              <a:t>		}</a:t>
            </a:r>
          </a:p>
          <a:p>
            <a:r>
              <a:rPr lang="en-US" sz="1100" dirty="0"/>
              <a:t>	}</a:t>
            </a:r>
          </a:p>
          <a:p>
            <a:r>
              <a:rPr lang="en-US" sz="1100" dirty="0"/>
              <a:t>	 </a:t>
            </a:r>
          </a:p>
          <a:p>
            <a:r>
              <a:rPr lang="en-US" sz="1100" dirty="0"/>
              <a:t>	// </a:t>
            </a:r>
            <a:r>
              <a:rPr lang="en-US" sz="1100" dirty="0" err="1"/>
              <a:t>Khoi</a:t>
            </a:r>
            <a:r>
              <a:rPr lang="en-US" sz="1100" dirty="0"/>
              <a:t> </a:t>
            </a:r>
            <a:r>
              <a:rPr lang="en-US" sz="1100" dirty="0" err="1"/>
              <a:t>tao</a:t>
            </a:r>
            <a:r>
              <a:rPr lang="en-US" sz="1100" dirty="0"/>
              <a:t> </a:t>
            </a:r>
            <a:r>
              <a:rPr lang="en-US" sz="1100" dirty="0" err="1"/>
              <a:t>duoi</a:t>
            </a:r>
            <a:r>
              <a:rPr lang="en-US" sz="1100" dirty="0"/>
              <a:t> </a:t>
            </a:r>
            <a:r>
              <a:rPr lang="en-US" sz="1100" dirty="0" err="1"/>
              <a:t>tuong</a:t>
            </a:r>
            <a:endParaRPr lang="en-US" sz="1100" dirty="0"/>
          </a:p>
          <a:p>
            <a:r>
              <a:rPr lang="en-US" sz="1100" dirty="0"/>
              <a:t>	$sedan = new </a:t>
            </a:r>
            <a:r>
              <a:rPr lang="en-US" sz="1100" dirty="0" err="1"/>
              <a:t>Oto</a:t>
            </a:r>
            <a:r>
              <a:rPr lang="en-US" sz="1100" dirty="0"/>
              <a:t>;</a:t>
            </a:r>
          </a:p>
          <a:p>
            <a:r>
              <a:rPr lang="en-US" sz="1100" dirty="0"/>
              <a:t>	 </a:t>
            </a:r>
          </a:p>
          <a:p>
            <a:r>
              <a:rPr lang="en-US" sz="1100" dirty="0"/>
              <a:t>	// </a:t>
            </a:r>
            <a:r>
              <a:rPr lang="en-US" sz="1100" dirty="0" err="1"/>
              <a:t>Hien</a:t>
            </a:r>
            <a:r>
              <a:rPr lang="en-US" sz="1100" dirty="0"/>
              <a:t> </a:t>
            </a:r>
            <a:r>
              <a:rPr lang="en-US" sz="1100" dirty="0" err="1"/>
              <a:t>thi</a:t>
            </a:r>
            <a:r>
              <a:rPr lang="en-US" sz="1100" dirty="0"/>
              <a:t> </a:t>
            </a:r>
            <a:r>
              <a:rPr lang="en-US" sz="1100" dirty="0" err="1"/>
              <a:t>gia</a:t>
            </a:r>
            <a:r>
              <a:rPr lang="en-US" sz="1100" dirty="0"/>
              <a:t> tri</a:t>
            </a:r>
          </a:p>
          <a:p>
            <a:r>
              <a:rPr lang="en-US" sz="1100" dirty="0"/>
              <a:t>	echo $sedan-&gt;</a:t>
            </a:r>
            <a:r>
              <a:rPr lang="en-US" sz="1100" dirty="0" err="1"/>
              <a:t>hienThiTenLop</a:t>
            </a:r>
            <a:r>
              <a:rPr lang="en-US" sz="1100" dirty="0"/>
              <a:t>();</a:t>
            </a:r>
          </a:p>
          <a:p>
            <a:r>
              <a:rPr lang="en-US" sz="1100" dirty="0"/>
              <a:t>	 </a:t>
            </a:r>
          </a:p>
          <a:p>
            <a:r>
              <a:rPr lang="en-US" sz="1100" dirty="0"/>
              <a:t>	// </a:t>
            </a:r>
            <a:r>
              <a:rPr lang="en-US" sz="1100" dirty="0" err="1"/>
              <a:t>Huy</a:t>
            </a:r>
            <a:r>
              <a:rPr lang="en-US" sz="1100" dirty="0"/>
              <a:t> </a:t>
            </a:r>
            <a:r>
              <a:rPr lang="en-US" sz="1100" dirty="0" err="1"/>
              <a:t>doi</a:t>
            </a:r>
            <a:r>
              <a:rPr lang="en-US" sz="1100" dirty="0"/>
              <a:t> </a:t>
            </a:r>
            <a:r>
              <a:rPr lang="en-US" sz="1100" dirty="0" err="1"/>
              <a:t>tuong</a:t>
            </a:r>
            <a:endParaRPr lang="en-US" sz="1100" dirty="0"/>
          </a:p>
          <a:p>
            <a:r>
              <a:rPr lang="en-US" sz="1100" dirty="0"/>
              <a:t>	unset($sedan);</a:t>
            </a:r>
          </a:p>
          <a:p>
            <a:r>
              <a:rPr lang="en-US" sz="11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49503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/>
              <a:t> </a:t>
            </a:r>
            <a:r>
              <a:rPr lang="en-US" dirty="0" smtClean="0"/>
              <a:t>1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tóc</a:t>
            </a:r>
            <a:endParaRPr lang="en-US" dirty="0" smtClean="0"/>
          </a:p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tóc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3390" y="3352800"/>
            <a:ext cx="78486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class Person {</a:t>
            </a:r>
          </a:p>
          <a:p>
            <a:r>
              <a:rPr lang="en-US" dirty="0" smtClean="0"/>
              <a:t>	private </a:t>
            </a:r>
            <a:r>
              <a:rPr lang="en-US" dirty="0"/>
              <a:t>$alive = true;</a:t>
            </a:r>
          </a:p>
          <a:p>
            <a:r>
              <a:rPr lang="en-US" dirty="0" smtClean="0"/>
              <a:t>	protected </a:t>
            </a:r>
            <a:r>
              <a:rPr lang="en-US" dirty="0"/>
              <a:t>$gender = </a:t>
            </a:r>
            <a:r>
              <a:rPr lang="en-US" dirty="0" smtClean="0"/>
              <a:t>'';</a:t>
            </a:r>
          </a:p>
          <a:p>
            <a:r>
              <a:rPr lang="en-US" dirty="0"/>
              <a:t>	</a:t>
            </a:r>
            <a:r>
              <a:rPr lang="en-US" dirty="0" smtClean="0"/>
              <a:t>protected </a:t>
            </a:r>
            <a:r>
              <a:rPr lang="en-US" dirty="0"/>
              <a:t>$hair = '';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Man extends Person {</a:t>
            </a:r>
          </a:p>
          <a:p>
            <a:r>
              <a:rPr lang="en-US" dirty="0" smtClean="0"/>
              <a:t>	public </a:t>
            </a:r>
            <a:r>
              <a:rPr lang="en-US" dirty="0"/>
              <a:t>function __construct</a:t>
            </a:r>
            <a:r>
              <a:rPr lang="en-US" dirty="0" smtClean="0"/>
              <a:t>() {</a:t>
            </a:r>
            <a:endParaRPr lang="en-US" dirty="0"/>
          </a:p>
          <a:p>
            <a:r>
              <a:rPr lang="en-US" dirty="0" smtClean="0"/>
              <a:t>		$</a:t>
            </a:r>
            <a:r>
              <a:rPr lang="en-US" dirty="0"/>
              <a:t>this-&gt;gender = 'male';</a:t>
            </a:r>
          </a:p>
          <a:p>
            <a:r>
              <a:rPr lang="en-US" dirty="0" smtClean="0"/>
              <a:t>		$</a:t>
            </a:r>
            <a:r>
              <a:rPr lang="en-US" dirty="0"/>
              <a:t>this-&gt;hair = 'short</a:t>
            </a:r>
            <a:r>
              <a:rPr lang="en-US" dirty="0" smtClean="0"/>
              <a:t>';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381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class </a:t>
            </a:r>
            <a:r>
              <a:rPr lang="en-US" dirty="0" err="1" smtClean="0"/>
              <a:t>trong</a:t>
            </a:r>
            <a:r>
              <a:rPr lang="en-US" dirty="0" smtClean="0"/>
              <a:t> file: </a:t>
            </a:r>
            <a:r>
              <a:rPr lang="en-US" i="1" dirty="0" smtClean="0"/>
              <a:t>day19_clsSinhVien.php </a:t>
            </a:r>
          </a:p>
          <a:p>
            <a:pPr lvl="1"/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: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,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,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, </a:t>
            </a:r>
            <a:r>
              <a:rPr lang="en-US" dirty="0" err="1" smtClean="0"/>
              <a:t>điểm</a:t>
            </a:r>
            <a:r>
              <a:rPr lang="en-US" dirty="0" smtClean="0"/>
              <a:t> HCI, </a:t>
            </a:r>
            <a:r>
              <a:rPr lang="en-US" dirty="0" err="1" smtClean="0"/>
              <a:t>điểm</a:t>
            </a:r>
            <a:r>
              <a:rPr lang="en-US" dirty="0" smtClean="0"/>
              <a:t> IST, </a:t>
            </a:r>
            <a:r>
              <a:rPr lang="en-US" dirty="0" err="1" smtClean="0"/>
              <a:t>điểm</a:t>
            </a:r>
            <a:r>
              <a:rPr lang="en-US" dirty="0" smtClean="0"/>
              <a:t> ISD ở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0-10,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&lt; 30,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&lt; 200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0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endParaRPr lang="en-US" dirty="0" smtClean="0"/>
          </a:p>
          <a:p>
            <a:r>
              <a:rPr lang="en-US" dirty="0" err="1" smtClean="0"/>
              <a:t>Tạo</a:t>
            </a:r>
            <a:r>
              <a:rPr lang="en-US" dirty="0" smtClean="0"/>
              <a:t> file </a:t>
            </a:r>
            <a:r>
              <a:rPr lang="en-US" dirty="0" err="1" smtClean="0"/>
              <a:t>thứ</a:t>
            </a:r>
            <a:r>
              <a:rPr lang="en-US" dirty="0" smtClean="0"/>
              <a:t> 2: </a:t>
            </a:r>
            <a:r>
              <a:rPr lang="en-US" i="1" dirty="0" smtClean="0"/>
              <a:t>day19_practice1.php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(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tên</a:t>
            </a:r>
            <a:r>
              <a:rPr lang="en-US" dirty="0"/>
              <a:t>,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,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, </a:t>
            </a:r>
            <a:r>
              <a:rPr lang="en-US" dirty="0" err="1"/>
              <a:t>điểm</a:t>
            </a:r>
            <a:r>
              <a:rPr lang="en-US" dirty="0"/>
              <a:t> HCI, </a:t>
            </a:r>
            <a:r>
              <a:rPr lang="en-US" dirty="0" err="1"/>
              <a:t>điểm</a:t>
            </a:r>
            <a:r>
              <a:rPr lang="en-US" dirty="0"/>
              <a:t> IST,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smtClean="0"/>
              <a:t>ISD),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class,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pPr lvl="1"/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Nguyễn Văn A</a:t>
            </a:r>
          </a:p>
          <a:p>
            <a:pPr lvl="1"/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sz="4000" dirty="0" smtClean="0"/>
              <a:t>Day 19: Object oriented 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OOP</a:t>
            </a:r>
          </a:p>
          <a:p>
            <a:r>
              <a:rPr lang="en-US" dirty="0" smtClean="0"/>
              <a:t>Class</a:t>
            </a:r>
          </a:p>
          <a:p>
            <a:r>
              <a:rPr lang="en-US" dirty="0" smtClean="0"/>
              <a:t>Demo 1</a:t>
            </a:r>
          </a:p>
          <a:p>
            <a:r>
              <a:rPr lang="en-US" dirty="0" smtClean="0"/>
              <a:t>Demo 2</a:t>
            </a:r>
          </a:p>
          <a:p>
            <a:r>
              <a:rPr lang="en-US" dirty="0" smtClean="0"/>
              <a:t>Demo 3</a:t>
            </a:r>
          </a:p>
          <a:p>
            <a:r>
              <a:rPr lang="en-US" dirty="0" smtClean="0"/>
              <a:t>Demo 4</a:t>
            </a:r>
          </a:p>
          <a:p>
            <a:r>
              <a:rPr lang="en-US" dirty="0" smtClean="0"/>
              <a:t>Practice 1</a:t>
            </a:r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OOP – Object Oriented Programming</a:t>
            </a:r>
          </a:p>
          <a:p>
            <a:r>
              <a:rPr lang="en-US" dirty="0" smtClean="0"/>
              <a:t>Object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,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(abstraction)</a:t>
            </a:r>
          </a:p>
          <a:p>
            <a:pPr lvl="1"/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(encapsulation)</a:t>
            </a:r>
          </a:p>
          <a:p>
            <a:pPr lvl="1"/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(polymorphism)</a:t>
            </a:r>
          </a:p>
          <a:p>
            <a:pPr lvl="1"/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(inheritance)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5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OOP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 smtClean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quen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OOP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tường</a:t>
            </a:r>
            <a:r>
              <a:rPr lang="en-US" dirty="0" smtClean="0"/>
              <a:t> minh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 smtClean="0"/>
          </a:p>
          <a:p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kiệm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Code reused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66800" y="1676400"/>
            <a:ext cx="60960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Lớp</a:t>
            </a:r>
            <a:r>
              <a:rPr lang="en-US" dirty="0" smtClean="0"/>
              <a:t>: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(</a:t>
            </a:r>
            <a:r>
              <a:rPr lang="en-US" dirty="0" err="1" smtClean="0"/>
              <a:t>nhanvien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– </a:t>
            </a:r>
            <a:r>
              <a:rPr lang="en-US" dirty="0" err="1" smtClean="0"/>
              <a:t>lớp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2438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24200" y="20193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57750" y="27432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52010" y="382905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X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26920" y="338328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3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– </a:t>
            </a:r>
            <a:r>
              <a:rPr lang="en-US" dirty="0" err="1" smtClean="0"/>
              <a:t>lớp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3200" y="1981200"/>
            <a:ext cx="2667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3200" y="2590800"/>
            <a:ext cx="2667000" cy="175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en-US" dirty="0" smtClean="0"/>
          </a:p>
          <a:p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en-US" dirty="0" smtClean="0"/>
          </a:p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 smtClean="0"/>
          </a:p>
          <a:p>
            <a:r>
              <a:rPr lang="en-US" dirty="0" err="1" smtClean="0"/>
              <a:t>Phòng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0" y="4343400"/>
            <a:ext cx="2667000" cy="16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()</a:t>
            </a:r>
          </a:p>
          <a:p>
            <a:r>
              <a:rPr lang="en-US" dirty="0" err="1" smtClean="0"/>
              <a:t>Tuyển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()</a:t>
            </a:r>
          </a:p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()</a:t>
            </a:r>
          </a:p>
          <a:p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()</a:t>
            </a:r>
          </a:p>
          <a:p>
            <a:r>
              <a:rPr lang="en-US" dirty="0" err="1" smtClean="0"/>
              <a:t>Tặng</a:t>
            </a:r>
            <a:r>
              <a:rPr lang="en-US" dirty="0" smtClean="0"/>
              <a:t> </a:t>
            </a:r>
            <a:r>
              <a:rPr lang="en-US" dirty="0" err="1" smtClean="0"/>
              <a:t>quà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– </a:t>
            </a:r>
            <a:r>
              <a:rPr lang="en-US" dirty="0" err="1" smtClean="0"/>
              <a:t>lớp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Privacy: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Protected</a:t>
            </a:r>
          </a:p>
          <a:p>
            <a:pPr lvl="1"/>
            <a:r>
              <a:rPr lang="en-US" dirty="0" smtClean="0"/>
              <a:t>Private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7848600" cy="510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</a:p>
          <a:p>
            <a:r>
              <a:rPr lang="en-US" dirty="0"/>
              <a:t>	class </a:t>
            </a:r>
            <a:r>
              <a:rPr lang="en-US" dirty="0" err="1"/>
              <a:t>NhanVien</a:t>
            </a:r>
            <a:r>
              <a:rPr lang="en-US" dirty="0"/>
              <a:t> {</a:t>
            </a:r>
          </a:p>
          <a:p>
            <a:r>
              <a:rPr lang="en-US" dirty="0"/>
              <a:t>		public $</a:t>
            </a:r>
            <a:r>
              <a:rPr lang="en-US" dirty="0" err="1"/>
              <a:t>NhanVienID</a:t>
            </a:r>
            <a:r>
              <a:rPr lang="en-US" dirty="0"/>
              <a:t> = "</a:t>
            </a:r>
            <a:r>
              <a:rPr lang="en-US" dirty="0" err="1"/>
              <a:t>Trịnh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Ngọc</a:t>
            </a:r>
            <a:r>
              <a:rPr lang="en-US" dirty="0"/>
              <a:t>";</a:t>
            </a:r>
          </a:p>
          <a:p>
            <a:r>
              <a:rPr lang="en-US" dirty="0"/>
              <a:t>		protected $</a:t>
            </a:r>
            <a:r>
              <a:rPr lang="en-US" dirty="0" err="1"/>
              <a:t>Phong</a:t>
            </a:r>
            <a:r>
              <a:rPr lang="en-US" dirty="0"/>
              <a:t> = "Tai vu";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$</a:t>
            </a:r>
            <a:r>
              <a:rPr lang="en-US" dirty="0" err="1"/>
              <a:t>nhanVienMoi</a:t>
            </a:r>
            <a:r>
              <a:rPr lang="en-US" dirty="0"/>
              <a:t> = new </a:t>
            </a:r>
            <a:r>
              <a:rPr lang="en-US" dirty="0" err="1"/>
              <a:t>NhanVien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var_dump</a:t>
            </a:r>
            <a:r>
              <a:rPr lang="en-US" dirty="0"/>
              <a:t>($</a:t>
            </a:r>
            <a:r>
              <a:rPr lang="en-US" dirty="0" err="1"/>
              <a:t>nhanVienMoi</a:t>
            </a:r>
            <a:r>
              <a:rPr lang="en-US" dirty="0"/>
              <a:t>);</a:t>
            </a:r>
          </a:p>
          <a:p>
            <a:r>
              <a:rPr lang="en-US" dirty="0"/>
              <a:t>	echo "&lt;</a:t>
            </a:r>
            <a:r>
              <a:rPr lang="en-US" dirty="0" err="1"/>
              <a:t>hr</a:t>
            </a:r>
            <a:r>
              <a:rPr lang="en-US" dirty="0"/>
              <a:t>&gt;";</a:t>
            </a:r>
          </a:p>
          <a:p>
            <a:r>
              <a:rPr lang="en-US" dirty="0"/>
              <a:t>	echo "Ten </a:t>
            </a:r>
            <a:r>
              <a:rPr lang="en-US" dirty="0" err="1"/>
              <a:t>nhan</a:t>
            </a:r>
            <a:r>
              <a:rPr lang="en-US" dirty="0"/>
              <a:t> </a:t>
            </a:r>
            <a:r>
              <a:rPr lang="en-US" dirty="0" err="1"/>
              <a:t>vien</a:t>
            </a:r>
            <a:r>
              <a:rPr lang="en-US" dirty="0"/>
              <a:t> </a:t>
            </a:r>
            <a:r>
              <a:rPr lang="en-US" dirty="0" err="1"/>
              <a:t>moi</a:t>
            </a:r>
            <a:r>
              <a:rPr lang="en-US" dirty="0"/>
              <a:t> la:".$</a:t>
            </a:r>
            <a:r>
              <a:rPr lang="en-US" dirty="0" err="1"/>
              <a:t>nhanVienMoi</a:t>
            </a:r>
            <a:r>
              <a:rPr lang="en-US" dirty="0"/>
              <a:t>-&gt;</a:t>
            </a:r>
            <a:r>
              <a:rPr lang="en-US" dirty="0" err="1"/>
              <a:t>NhanVienID</a:t>
            </a:r>
            <a:r>
              <a:rPr lang="en-US" dirty="0"/>
              <a:t>."&lt;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	echo "Lam tai </a:t>
            </a:r>
            <a:r>
              <a:rPr lang="en-US" dirty="0" err="1"/>
              <a:t>phong</a:t>
            </a:r>
            <a:r>
              <a:rPr lang="en-US" dirty="0"/>
              <a:t>:".$</a:t>
            </a:r>
            <a:r>
              <a:rPr lang="en-US" dirty="0" err="1"/>
              <a:t>nhanVienMoi</a:t>
            </a:r>
            <a:r>
              <a:rPr lang="en-US" dirty="0"/>
              <a:t>-&gt;</a:t>
            </a:r>
            <a:r>
              <a:rPr lang="en-US" dirty="0" err="1"/>
              <a:t>Phong</a:t>
            </a:r>
            <a:r>
              <a:rPr lang="en-US" dirty="0"/>
              <a:t>."&lt;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54443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7848600" cy="510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</a:p>
          <a:p>
            <a:r>
              <a:rPr lang="en-US" dirty="0"/>
              <a:t>	class </a:t>
            </a:r>
            <a:r>
              <a:rPr lang="en-US" dirty="0" err="1"/>
              <a:t>NhanVien</a:t>
            </a:r>
            <a:r>
              <a:rPr lang="en-US" dirty="0"/>
              <a:t> {</a:t>
            </a:r>
          </a:p>
          <a:p>
            <a:r>
              <a:rPr lang="en-US" dirty="0"/>
              <a:t>		public $</a:t>
            </a:r>
            <a:r>
              <a:rPr lang="en-US" dirty="0" err="1"/>
              <a:t>NhanVienID</a:t>
            </a:r>
            <a:r>
              <a:rPr lang="en-US" dirty="0"/>
              <a:t> = "</a:t>
            </a:r>
            <a:r>
              <a:rPr lang="en-US" dirty="0" err="1"/>
              <a:t>Trịnh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Ngọc</a:t>
            </a:r>
            <a:r>
              <a:rPr lang="en-US" dirty="0"/>
              <a:t>";</a:t>
            </a:r>
          </a:p>
          <a:p>
            <a:r>
              <a:rPr lang="en-US" dirty="0"/>
              <a:t>		public $</a:t>
            </a:r>
            <a:r>
              <a:rPr lang="en-US" dirty="0" err="1"/>
              <a:t>Phong</a:t>
            </a:r>
            <a:r>
              <a:rPr lang="en-US" dirty="0"/>
              <a:t> = "Tai vu";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public function </a:t>
            </a:r>
            <a:r>
              <a:rPr lang="en-US" dirty="0" err="1"/>
              <a:t>doiPhong</a:t>
            </a:r>
            <a:r>
              <a:rPr lang="en-US" dirty="0"/>
              <a:t>($</a:t>
            </a:r>
            <a:r>
              <a:rPr lang="en-US" dirty="0" err="1"/>
              <a:t>phongMoi</a:t>
            </a:r>
            <a:r>
              <a:rPr lang="en-US" dirty="0"/>
              <a:t>){</a:t>
            </a:r>
          </a:p>
          <a:p>
            <a:r>
              <a:rPr lang="en-US" dirty="0"/>
              <a:t>			$this-&gt;</a:t>
            </a:r>
            <a:r>
              <a:rPr lang="en-US" dirty="0" err="1"/>
              <a:t>Phong</a:t>
            </a:r>
            <a:r>
              <a:rPr lang="en-US" dirty="0"/>
              <a:t> = $</a:t>
            </a:r>
            <a:r>
              <a:rPr lang="en-US" dirty="0" err="1"/>
              <a:t>phongMoi</a:t>
            </a:r>
            <a:r>
              <a:rPr lang="en-US" dirty="0"/>
              <a:t>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$</a:t>
            </a:r>
            <a:r>
              <a:rPr lang="en-US" dirty="0" err="1"/>
              <a:t>nhanVienMoi</a:t>
            </a:r>
            <a:r>
              <a:rPr lang="en-US" dirty="0"/>
              <a:t> = new </a:t>
            </a:r>
            <a:r>
              <a:rPr lang="en-US" dirty="0" err="1"/>
              <a:t>NhanVien</a:t>
            </a:r>
            <a:r>
              <a:rPr lang="en-US" dirty="0"/>
              <a:t>();</a:t>
            </a:r>
          </a:p>
          <a:p>
            <a:r>
              <a:rPr lang="en-US" dirty="0"/>
              <a:t>	echo "Ten </a:t>
            </a:r>
            <a:r>
              <a:rPr lang="en-US" dirty="0" err="1"/>
              <a:t>nhan</a:t>
            </a:r>
            <a:r>
              <a:rPr lang="en-US" dirty="0"/>
              <a:t> </a:t>
            </a:r>
            <a:r>
              <a:rPr lang="en-US" dirty="0" err="1"/>
              <a:t>vien</a:t>
            </a:r>
            <a:r>
              <a:rPr lang="en-US" dirty="0"/>
              <a:t> </a:t>
            </a:r>
            <a:r>
              <a:rPr lang="en-US" dirty="0" err="1"/>
              <a:t>moi</a:t>
            </a:r>
            <a:r>
              <a:rPr lang="en-US" dirty="0"/>
              <a:t> la:".$</a:t>
            </a:r>
            <a:r>
              <a:rPr lang="en-US" dirty="0" err="1"/>
              <a:t>nhanVienMoi</a:t>
            </a:r>
            <a:r>
              <a:rPr lang="en-US" dirty="0"/>
              <a:t>-&gt;</a:t>
            </a:r>
            <a:r>
              <a:rPr lang="en-US" dirty="0" err="1"/>
              <a:t>NhanVienID</a:t>
            </a:r>
            <a:r>
              <a:rPr lang="en-US" dirty="0"/>
              <a:t>."&lt;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	echo "Lam tai </a:t>
            </a:r>
            <a:r>
              <a:rPr lang="en-US" dirty="0" err="1"/>
              <a:t>phong</a:t>
            </a:r>
            <a:r>
              <a:rPr lang="en-US" dirty="0"/>
              <a:t>:".$</a:t>
            </a:r>
            <a:r>
              <a:rPr lang="en-US" dirty="0" err="1"/>
              <a:t>nhanVienMoi</a:t>
            </a:r>
            <a:r>
              <a:rPr lang="en-US" dirty="0"/>
              <a:t>-&gt;</a:t>
            </a:r>
            <a:r>
              <a:rPr lang="en-US" dirty="0" err="1"/>
              <a:t>Phong</a:t>
            </a:r>
            <a:r>
              <a:rPr lang="en-US" dirty="0"/>
              <a:t>."&lt;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	echo "&lt;</a:t>
            </a:r>
            <a:r>
              <a:rPr lang="en-US" dirty="0" err="1"/>
              <a:t>br</a:t>
            </a:r>
            <a:r>
              <a:rPr lang="en-US" dirty="0"/>
              <a:t>&gt;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1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doi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	$</a:t>
            </a:r>
            <a:r>
              <a:rPr lang="en-US" dirty="0" err="1"/>
              <a:t>nhanVienMoi</a:t>
            </a:r>
            <a:r>
              <a:rPr lang="en-US" dirty="0"/>
              <a:t>-&gt;</a:t>
            </a:r>
            <a:r>
              <a:rPr lang="en-US" dirty="0" err="1"/>
              <a:t>doiPhong</a:t>
            </a:r>
            <a:r>
              <a:rPr lang="en-US" dirty="0"/>
              <a:t>("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");</a:t>
            </a:r>
          </a:p>
          <a:p>
            <a:r>
              <a:rPr lang="en-US" dirty="0"/>
              <a:t>	echo "</a:t>
            </a:r>
            <a:r>
              <a:rPr lang="en-US" dirty="0" err="1"/>
              <a:t>Cuoi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hien</a:t>
            </a:r>
            <a:r>
              <a:rPr lang="en-US" dirty="0"/>
              <a:t> tai la:".$</a:t>
            </a:r>
            <a:r>
              <a:rPr lang="en-US" dirty="0" err="1"/>
              <a:t>nhanVienMoi</a:t>
            </a:r>
            <a:r>
              <a:rPr lang="en-US" dirty="0"/>
              <a:t>-&gt;</a:t>
            </a:r>
            <a:r>
              <a:rPr lang="en-US" dirty="0" err="1"/>
              <a:t>Phong</a:t>
            </a:r>
            <a:r>
              <a:rPr lang="en-US" dirty="0"/>
              <a:t>."&lt;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8896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2975</TotalTime>
  <Words>436</Words>
  <Application>Microsoft Office PowerPoint</Application>
  <PresentationFormat>On-screen Show (4:3)</PresentationFormat>
  <Paragraphs>149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</vt:lpstr>
      <vt:lpstr>Adjacency</vt:lpstr>
      <vt:lpstr>Khóa đào tạo Lập trình Web sử dụng PHP</vt:lpstr>
      <vt:lpstr>Day 19: Object oriented programming</vt:lpstr>
      <vt:lpstr>Giới thiệu về OOP</vt:lpstr>
      <vt:lpstr>OOP và lập trình hàm</vt:lpstr>
      <vt:lpstr>Class – lớp</vt:lpstr>
      <vt:lpstr>Class – lớp</vt:lpstr>
      <vt:lpstr>Class – lớp</vt:lpstr>
      <vt:lpstr>Demo 1</vt:lpstr>
      <vt:lpstr>Demo 2</vt:lpstr>
      <vt:lpstr>Demo 3</vt:lpstr>
      <vt:lpstr>Demo 4</vt:lpstr>
      <vt:lpstr>Practice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TANPHAM</cp:lastModifiedBy>
  <cp:revision>281</cp:revision>
  <dcterms:created xsi:type="dcterms:W3CDTF">2014-12-22T07:12:12Z</dcterms:created>
  <dcterms:modified xsi:type="dcterms:W3CDTF">2023-06-15T12:33:25Z</dcterms:modified>
</cp:coreProperties>
</file>