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21: </a:t>
            </a:r>
            <a:r>
              <a:rPr lang="en-US" sz="4000" dirty="0" err="1" smtClean="0"/>
              <a:t>Giới</a:t>
            </a:r>
            <a:r>
              <a:rPr lang="en-US" sz="4000" dirty="0" smtClean="0"/>
              <a:t> </a:t>
            </a:r>
            <a:r>
              <a:rPr lang="en-US" sz="4000" dirty="0" err="1" smtClean="0"/>
              <a:t>thiệu</a:t>
            </a:r>
            <a:r>
              <a:rPr lang="en-US" sz="4000" dirty="0" smtClean="0"/>
              <a:t> Smarty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Smarty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Smarty</a:t>
            </a:r>
          </a:p>
          <a:p>
            <a:r>
              <a:rPr lang="en-US" dirty="0" smtClean="0"/>
              <a:t>Practice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Smarty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Smarty </a:t>
            </a:r>
            <a:r>
              <a:rPr lang="en-US" dirty="0"/>
              <a:t>is a template engine for PHP, facilitating the separation of presentation (HTML/CSS) from application </a:t>
            </a:r>
            <a:r>
              <a:rPr lang="en-US" dirty="0" smtClean="0"/>
              <a:t>logic</a:t>
            </a:r>
            <a:endParaRPr lang="en-US" dirty="0"/>
          </a:p>
          <a:p>
            <a:r>
              <a:rPr lang="en-US" dirty="0" smtClean="0"/>
              <a:t>PHP code </a:t>
            </a:r>
            <a:r>
              <a:rPr lang="en-US" dirty="0" err="1" smtClean="0"/>
              <a:t>trong</a:t>
            </a:r>
            <a:r>
              <a:rPr lang="en-US" dirty="0" smtClean="0"/>
              <a:t> 1 file</a:t>
            </a:r>
          </a:p>
          <a:p>
            <a:r>
              <a:rPr lang="en-US" dirty="0" smtClean="0"/>
              <a:t>HTML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script </a:t>
            </a:r>
            <a:r>
              <a:rPr lang="en-US" dirty="0" err="1" smtClean="0"/>
              <a:t>trong</a:t>
            </a:r>
            <a:r>
              <a:rPr lang="en-US" dirty="0" smtClean="0"/>
              <a:t> 1 file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Smarty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template,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Portability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Smarty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tại</a:t>
            </a:r>
            <a:r>
              <a:rPr lang="en-US" dirty="0" smtClean="0"/>
              <a:t>: smarty.net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upzip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demo </a:t>
            </a:r>
            <a:r>
              <a:rPr lang="en-US" dirty="0" err="1" smtClean="0"/>
              <a:t>thành</a:t>
            </a:r>
            <a:r>
              <a:rPr lang="en-US" dirty="0" smtClean="0"/>
              <a:t> day21, </a:t>
            </a:r>
            <a:r>
              <a:rPr lang="en-US" dirty="0" err="1" smtClean="0"/>
              <a:t>chạy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marL="11430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KHÔNG CÓ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file: </a:t>
            </a:r>
            <a:r>
              <a:rPr lang="en-US" dirty="0" err="1" smtClean="0"/>
              <a:t>index.php</a:t>
            </a:r>
            <a:r>
              <a:rPr lang="en-US" dirty="0" smtClean="0"/>
              <a:t>, </a:t>
            </a:r>
            <a:r>
              <a:rPr lang="en-US" dirty="0" err="1" smtClean="0"/>
              <a:t>index.tpl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index1.php, index1.tpl</a:t>
            </a:r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r>
              <a:rPr lang="en-US" dirty="0" smtClean="0"/>
              <a:t>, </a:t>
            </a:r>
            <a:r>
              <a:rPr lang="en-US" dirty="0" err="1" smtClean="0"/>
              <a:t>index.tpl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,	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1,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2</a:t>
            </a:r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slide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0" y="1626870"/>
            <a:ext cx="7573839" cy="4038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01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3289</TotalTime>
  <Words>199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Khóa đào tạo Lập trình Web sử dụng PHP</vt:lpstr>
      <vt:lpstr>Day 21: Giới thiệu Smarty</vt:lpstr>
      <vt:lpstr>Giới thiệu về Smarty</vt:lpstr>
      <vt:lpstr>Tại sao nên dùng Smarty</vt:lpstr>
      <vt:lpstr>Cài đặt Smarty</vt:lpstr>
      <vt:lpstr>Practice 1 – Step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299</cp:revision>
  <dcterms:created xsi:type="dcterms:W3CDTF">2014-12-22T07:12:12Z</dcterms:created>
  <dcterms:modified xsi:type="dcterms:W3CDTF">2015-03-13T10:00:18Z</dcterms:modified>
</cp:coreProperties>
</file>