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t>3/29/2015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 smtClean="0">
                <a:solidFill>
                  <a:schemeClr val="accent3">
                    <a:lumMod val="50000"/>
                  </a:schemeClr>
                </a:solidFill>
              </a:rPr>
              <a:t>tạo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4800" b="1" dirty="0" err="1" smtClean="0"/>
              <a:t>Lập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trình</a:t>
            </a:r>
            <a:r>
              <a:rPr lang="en-US" sz="4800" b="1" dirty="0" smtClean="0"/>
              <a:t> </a:t>
            </a:r>
            <a:r>
              <a:rPr lang="en-US" sz="4800" b="1" dirty="0"/>
              <a:t>W</a:t>
            </a:r>
            <a:r>
              <a:rPr lang="en-US" sz="4800" b="1" dirty="0" smtClean="0"/>
              <a:t>eb </a:t>
            </a:r>
            <a:r>
              <a:rPr lang="en-US" sz="4800" b="1" dirty="0" err="1" smtClean="0"/>
              <a:t>sử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dụng</a:t>
            </a:r>
            <a:r>
              <a:rPr lang="en-US" sz="4800" b="1" dirty="0" smtClean="0"/>
              <a:t> PHP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857249"/>
            <a:ext cx="6172200" cy="1581151"/>
          </a:xfrm>
        </p:spPr>
        <p:txBody>
          <a:bodyPr/>
          <a:lstStyle/>
          <a:p>
            <a:pPr algn="r"/>
            <a:r>
              <a:rPr lang="en-US" sz="3200" b="1" dirty="0" err="1" smtClean="0"/>
              <a:t>Học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viện</a:t>
            </a:r>
            <a:r>
              <a:rPr lang="en-US" sz="3200" b="1" dirty="0" smtClean="0"/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Công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nghệ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thông</a:t>
            </a:r>
            <a:r>
              <a:rPr lang="en-US" sz="3200" b="1" dirty="0" smtClean="0">
                <a:solidFill>
                  <a:srgbClr val="C00000"/>
                </a:solidFill>
              </a:rPr>
              <a:t> tin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HanU</a:t>
            </a:r>
            <a:endParaRPr lang="en-US" sz="3200" b="1" dirty="0" smtClean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0"/>
            <a:ext cx="3409950" cy="9906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000" smtClean="0"/>
              <a:t>Day </a:t>
            </a:r>
            <a:r>
              <a:rPr lang="en-US" sz="4000" smtClean="0"/>
              <a:t>26: </a:t>
            </a:r>
            <a:r>
              <a:rPr lang="en-US" sz="4000" dirty="0" err="1" smtClean="0"/>
              <a:t>Cấu</a:t>
            </a:r>
            <a:r>
              <a:rPr lang="en-US" sz="4000" dirty="0" smtClean="0"/>
              <a:t> </a:t>
            </a:r>
            <a:r>
              <a:rPr lang="en-US" sz="4000" dirty="0" err="1" smtClean="0"/>
              <a:t>trúc</a:t>
            </a:r>
            <a:r>
              <a:rPr lang="en-US" sz="4000" dirty="0" smtClean="0"/>
              <a:t> code </a:t>
            </a:r>
            <a:r>
              <a:rPr lang="en-US" sz="4000" dirty="0" err="1" smtClean="0"/>
              <a:t>trong</a:t>
            </a:r>
            <a:r>
              <a:rPr lang="en-US" sz="4000" dirty="0" smtClean="0"/>
              <a:t> Smarty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smarty</a:t>
            </a:r>
          </a:p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Smarty</a:t>
            </a:r>
          </a:p>
          <a:p>
            <a:r>
              <a:rPr lang="en-US" dirty="0" smtClean="0"/>
              <a:t>Practice 1</a:t>
            </a:r>
          </a:p>
        </p:txBody>
      </p:sp>
    </p:spTree>
    <p:extLst>
      <p:ext uri="{BB962C8B-B14F-4D97-AF65-F5344CB8AC3E}">
        <p14:creationId xmlns:p14="http://schemas.microsoft.com/office/powerpoint/2010/main" val="27239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Smarty </a:t>
            </a:r>
            <a:r>
              <a:rPr lang="en-US" dirty="0" err="1" smtClean="0"/>
              <a:t>cần</a:t>
            </a:r>
            <a:r>
              <a:rPr lang="en-US" dirty="0" smtClean="0"/>
              <a:t> 4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cache: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(cache)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applicatioin</a:t>
            </a:r>
            <a:r>
              <a:rPr lang="en-US" dirty="0" smtClean="0"/>
              <a:t> logic</a:t>
            </a:r>
          </a:p>
          <a:p>
            <a:pPr lvl="1"/>
            <a:r>
              <a:rPr lang="en-US" dirty="0" err="1" smtClean="0"/>
              <a:t>configs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smarty,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templates: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template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PHP</a:t>
            </a:r>
          </a:p>
          <a:p>
            <a:pPr lvl="1"/>
            <a:r>
              <a:rPr lang="en-US" dirty="0" err="1" smtClean="0"/>
              <a:t>templates_c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(cache) </a:t>
            </a:r>
            <a:r>
              <a:rPr lang="en-US" dirty="0" err="1" smtClean="0"/>
              <a:t>các</a:t>
            </a:r>
            <a:r>
              <a:rPr lang="en-US" dirty="0" smtClean="0"/>
              <a:t> template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i="1" dirty="0" smtClean="0"/>
              <a:t>templates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file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 </a:t>
            </a:r>
            <a:r>
              <a:rPr lang="en-US" dirty="0" err="1" smtClean="0"/>
              <a:t>vào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76200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$smarty-&gt;</a:t>
            </a:r>
            <a:r>
              <a:rPr lang="en-US" dirty="0" err="1"/>
              <a:t>setTemplateDir</a:t>
            </a:r>
            <a:r>
              <a:rPr lang="en-US" dirty="0"/>
              <a:t>('</a:t>
            </a:r>
            <a:r>
              <a:rPr lang="en-US" dirty="0" err="1"/>
              <a:t>full_xampp_project_path</a:t>
            </a:r>
            <a:r>
              <a:rPr lang="en-US" dirty="0"/>
              <a:t>/templates');</a:t>
            </a:r>
          </a:p>
          <a:p>
            <a:r>
              <a:rPr lang="en-US" dirty="0"/>
              <a:t>$smarty-&gt;</a:t>
            </a:r>
            <a:r>
              <a:rPr lang="en-US" dirty="0" err="1"/>
              <a:t>setCompileDir</a:t>
            </a:r>
            <a:r>
              <a:rPr lang="en-US" dirty="0"/>
              <a:t>('c:\smarty\</a:t>
            </a:r>
            <a:r>
              <a:rPr lang="en-US" dirty="0" err="1"/>
              <a:t>templates_c</a:t>
            </a:r>
            <a:r>
              <a:rPr lang="en-US" dirty="0"/>
              <a:t>');</a:t>
            </a:r>
          </a:p>
          <a:p>
            <a:r>
              <a:rPr lang="en-US" dirty="0"/>
              <a:t>$smarty-&gt;</a:t>
            </a:r>
            <a:r>
              <a:rPr lang="en-US" dirty="0" err="1"/>
              <a:t>setConfigDir</a:t>
            </a:r>
            <a:r>
              <a:rPr lang="en-US" dirty="0"/>
              <a:t>('</a:t>
            </a:r>
            <a:r>
              <a:rPr lang="en-US" dirty="0" err="1"/>
              <a:t>full_xampp_project_path</a:t>
            </a:r>
            <a:r>
              <a:rPr lang="en-US" dirty="0"/>
              <a:t>/</a:t>
            </a:r>
            <a:r>
              <a:rPr lang="en-US" dirty="0" err="1"/>
              <a:t>config</a:t>
            </a:r>
            <a:r>
              <a:rPr lang="en-US" dirty="0"/>
              <a:t>');</a:t>
            </a:r>
          </a:p>
          <a:p>
            <a:r>
              <a:rPr lang="en-US" dirty="0"/>
              <a:t>$smarty-&gt;</a:t>
            </a:r>
            <a:r>
              <a:rPr lang="en-US" dirty="0" err="1"/>
              <a:t>setCacheDir</a:t>
            </a:r>
            <a:r>
              <a:rPr lang="en-US" dirty="0"/>
              <a:t>('c:\smarty\cache');</a:t>
            </a:r>
          </a:p>
        </p:txBody>
      </p:sp>
    </p:spTree>
    <p:extLst>
      <p:ext uri="{BB962C8B-B14F-4D97-AF65-F5344CB8AC3E}">
        <p14:creationId xmlns:p14="http://schemas.microsoft.com/office/powerpoint/2010/main" val="405128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và</a:t>
            </a:r>
            <a:r>
              <a:rPr lang="en-US" dirty="0" smtClean="0"/>
              <a:t> unzip file: day25_demo1.rar </a:t>
            </a:r>
            <a:r>
              <a:rPr lang="en-US" dirty="0" err="1" smtClean="0"/>
              <a:t>vào</a:t>
            </a:r>
            <a:r>
              <a:rPr lang="en-US" dirty="0" smtClean="0"/>
              <a:t> web server</a:t>
            </a:r>
          </a:p>
          <a:p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file </a:t>
            </a:r>
            <a:r>
              <a:rPr lang="en-US" dirty="0" err="1" smtClean="0"/>
              <a:t>index.php</a:t>
            </a:r>
            <a:endParaRPr lang="en-US" dirty="0" smtClean="0"/>
          </a:p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6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project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convert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code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tuần</a:t>
            </a:r>
            <a:r>
              <a:rPr lang="en-US" dirty="0" smtClean="0"/>
              <a:t> 18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class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,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folder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r>
              <a:rPr lang="en-US" b="1" dirty="0" err="1" smtClean="0">
                <a:solidFill>
                  <a:srgbClr val="FF0000"/>
                </a:solidFill>
              </a:rPr>
              <a:t>Nghỉ</a:t>
            </a:r>
            <a:r>
              <a:rPr lang="en-US" b="1" dirty="0" smtClean="0">
                <a:solidFill>
                  <a:srgbClr val="FF0000"/>
                </a:solidFill>
              </a:rPr>
              <a:t> 1 </a:t>
            </a:r>
            <a:r>
              <a:rPr lang="en-US" b="1" dirty="0" err="1" smtClean="0">
                <a:solidFill>
                  <a:srgbClr val="FF0000"/>
                </a:solidFill>
              </a:rPr>
              <a:t>buổi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để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hoàn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thành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bài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về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3432</TotalTime>
  <Words>267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Adjacency</vt:lpstr>
      <vt:lpstr>Khóa đào tạo Lập trình Web sử dụng PHP</vt:lpstr>
      <vt:lpstr>Day 26: Cấu trúc code trong Smarty</vt:lpstr>
      <vt:lpstr>Cấu trúc thư mục</vt:lpstr>
      <vt:lpstr>Thay đổi cấu trúc thư mục</vt:lpstr>
      <vt:lpstr>Nghiên cứu kiến trúc</vt:lpstr>
      <vt:lpstr>Convert project từ tuần 18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Windows User</cp:lastModifiedBy>
  <cp:revision>317</cp:revision>
  <dcterms:created xsi:type="dcterms:W3CDTF">2014-12-22T07:12:12Z</dcterms:created>
  <dcterms:modified xsi:type="dcterms:W3CDTF">2015-03-29T13:41:00Z</dcterms:modified>
</cp:coreProperties>
</file>