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smtClean="0"/>
              <a:t>Day </a:t>
            </a:r>
            <a:r>
              <a:rPr lang="en-US" sz="4000" smtClean="0"/>
              <a:t>27: </a:t>
            </a:r>
            <a:r>
              <a:rPr lang="en-US" sz="4000" dirty="0" err="1" smtClean="0"/>
              <a:t>Thảo</a:t>
            </a:r>
            <a:r>
              <a:rPr lang="en-US" sz="4000" dirty="0" smtClean="0"/>
              <a:t> </a:t>
            </a:r>
            <a:r>
              <a:rPr lang="en-US" sz="4000" dirty="0" err="1" smtClean="0"/>
              <a:t>luận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model</a:t>
            </a:r>
          </a:p>
          <a:p>
            <a:r>
              <a:rPr lang="en-US" dirty="0" smtClean="0"/>
              <a:t>Convert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18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M: model</a:t>
            </a:r>
          </a:p>
          <a:p>
            <a:r>
              <a:rPr lang="en-US" dirty="0" smtClean="0"/>
              <a:t>V: View</a:t>
            </a:r>
          </a:p>
          <a:p>
            <a:r>
              <a:rPr lang="en-US" dirty="0" smtClean="0"/>
              <a:t>C: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6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le:Overview of a three-tier application vectorVersion.sv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" y="0"/>
            <a:ext cx="7920990" cy="707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4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0" y="1417638"/>
            <a:ext cx="1996440" cy="5287962"/>
          </a:xfrm>
        </p:spPr>
        <p:txBody>
          <a:bodyPr>
            <a:normAutofit/>
          </a:bodyPr>
          <a:lstStyle/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 smtClean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/>
              <a:t>VIEW</a:t>
            </a:r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 smtClean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/>
              <a:t>CONTROLLER</a:t>
            </a:r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 smtClean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 smtClean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/>
              <a:t>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6" name="Picture 2" descr="File:Overview of a three-tier application vectorVersion.sv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40" y="1394778"/>
            <a:ext cx="6461760" cy="577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174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0" y="1417638"/>
            <a:ext cx="1996440" cy="5287962"/>
          </a:xfrm>
        </p:spPr>
        <p:txBody>
          <a:bodyPr>
            <a:normAutofit/>
          </a:bodyPr>
          <a:lstStyle/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 smtClean="0"/>
          </a:p>
          <a:p>
            <a:pPr marL="45720" indent="0" algn="r">
              <a:buNone/>
              <a:defRPr/>
            </a:pPr>
            <a:r>
              <a:rPr lang="en-US" dirty="0"/>
              <a:t>CONTROLLER</a:t>
            </a:r>
            <a:endParaRPr lang="en-US" dirty="0" smtClean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 smtClean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/>
              <a:t>VIEW</a:t>
            </a:r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 smtClean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 smtClean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45720" indent="0" algn="r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/>
              <a:t>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6" name="Picture 2" descr="File:Overview of a three-tier application vectorVersion.sv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40" y="1394778"/>
            <a:ext cx="6461760" cy="577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17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Convert </a:t>
            </a:r>
            <a:r>
              <a:rPr lang="en-US" sz="4000" dirty="0" err="1" smtClean="0"/>
              <a:t>bài</a:t>
            </a:r>
            <a:r>
              <a:rPr lang="en-US" sz="4000" dirty="0" smtClean="0"/>
              <a:t> </a:t>
            </a:r>
            <a:r>
              <a:rPr lang="en-US" sz="4000" dirty="0" err="1" smtClean="0"/>
              <a:t>tập</a:t>
            </a:r>
            <a:r>
              <a:rPr lang="en-US" sz="4000" dirty="0" smtClean="0"/>
              <a:t> </a:t>
            </a:r>
            <a:r>
              <a:rPr lang="en-US" sz="4000" dirty="0" err="1" smtClean="0"/>
              <a:t>tuần</a:t>
            </a:r>
            <a:r>
              <a:rPr lang="en-US" sz="4000" dirty="0" smtClean="0"/>
              <a:t> 18 </a:t>
            </a:r>
            <a:r>
              <a:rPr lang="en-US" sz="4000" dirty="0" err="1" smtClean="0"/>
              <a:t>dùng</a:t>
            </a:r>
            <a:r>
              <a:rPr lang="en-US" sz="4000" dirty="0" smtClean="0"/>
              <a:t> Smarty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minh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 smtClean="0"/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framework Smarty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smtClean="0"/>
              <a:t>theo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7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3360</TotalTime>
  <Words>93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Wingdings 2</vt:lpstr>
      <vt:lpstr>Adjacency</vt:lpstr>
      <vt:lpstr>Khóa đào tạo Lập trình Web sử dụng PHP</vt:lpstr>
      <vt:lpstr>Day 27: Thảo luận</vt:lpstr>
      <vt:lpstr>MVC model</vt:lpstr>
      <vt:lpstr>PowerPoint Presentation</vt:lpstr>
      <vt:lpstr>PowerPoint Presentation</vt:lpstr>
      <vt:lpstr>PowerPoint Presentation</vt:lpstr>
      <vt:lpstr>Convert bài tập tuần 18 dùng Smarty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319</cp:revision>
  <dcterms:created xsi:type="dcterms:W3CDTF">2014-12-22T07:12:12Z</dcterms:created>
  <dcterms:modified xsi:type="dcterms:W3CDTF">2015-03-29T13:40:52Z</dcterms:modified>
</cp:coreProperties>
</file>