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1" r:id="rId8"/>
    <p:sldId id="262" r:id="rId9"/>
    <p:sldId id="269" r:id="rId10"/>
    <p:sldId id="270" r:id="rId11"/>
    <p:sldId id="263" r:id="rId12"/>
    <p:sldId id="264" r:id="rId13"/>
    <p:sldId id="271" r:id="rId14"/>
    <p:sldId id="265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demo 4,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1" y="2514600"/>
            <a:ext cx="9165771" cy="43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5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khan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table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DIV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1 block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CSS (</a:t>
            </a:r>
            <a:r>
              <a:rPr lang="en-US" dirty="0" err="1" smtClean="0"/>
              <a:t>dùng</a:t>
            </a:r>
            <a:r>
              <a:rPr lang="en-US" dirty="0" smtClean="0"/>
              <a:t> demo 4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DIV: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620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</a:t>
            </a:r>
            <a:r>
              <a:rPr lang="en-US" sz="1600" dirty="0" err="1"/>
              <a:t>absoluteposition</a:t>
            </a:r>
            <a:r>
              <a:rPr lang="en-US" sz="1600" dirty="0"/>
              <a:t>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background-color:yellow</a:t>
            </a:r>
            <a:r>
              <a:rPr lang="en-US" sz="1600" dirty="0"/>
              <a:t>;</a:t>
            </a:r>
          </a:p>
          <a:p>
            <a:r>
              <a:rPr lang="en-US" sz="1600" dirty="0"/>
              <a:t>	position: absolute;</a:t>
            </a:r>
          </a:p>
          <a:p>
            <a:r>
              <a:rPr lang="en-US" sz="1600" dirty="0"/>
              <a:t>	top: 300;</a:t>
            </a:r>
          </a:p>
          <a:p>
            <a:r>
              <a:rPr lang="en-US" sz="1600" dirty="0"/>
              <a:t>	left: 510;</a:t>
            </a:r>
          </a:p>
          <a:p>
            <a:r>
              <a:rPr lang="en-US" sz="1600" dirty="0"/>
              <a:t>	width: 200px;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7620000" cy="193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&lt;</a:t>
            </a:r>
            <a:r>
              <a:rPr lang="en-US" sz="1600" dirty="0"/>
              <a:t>div id="</a:t>
            </a:r>
            <a:r>
              <a:rPr lang="en-US" sz="1600" dirty="0" err="1"/>
              <a:t>absoluteposition</a:t>
            </a:r>
            <a:r>
              <a:rPr lang="en-US" sz="1600" dirty="0"/>
              <a:t>"&gt;</a:t>
            </a:r>
          </a:p>
          <a:p>
            <a:r>
              <a:rPr lang="en-US" sz="1600" dirty="0"/>
              <a:t>	&lt;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/>
              <a:t>		&lt;li&gt;&lt;a </a:t>
            </a:r>
            <a:r>
              <a:rPr lang="en-US" sz="1600" dirty="0" err="1"/>
              <a:t>href</a:t>
            </a:r>
            <a:r>
              <a:rPr lang="en-US" sz="1600" dirty="0"/>
              <a:t>="this.html"&gt;This is a link&lt;/a&gt;&lt;/li&gt;</a:t>
            </a:r>
          </a:p>
          <a:p>
            <a:r>
              <a:rPr lang="en-US" sz="1600" dirty="0"/>
              <a:t>		&lt;li&gt;&lt;a </a:t>
            </a:r>
            <a:r>
              <a:rPr lang="en-US" sz="1600" dirty="0" err="1"/>
              <a:t>href</a:t>
            </a:r>
            <a:r>
              <a:rPr lang="en-US" sz="1600" dirty="0"/>
              <a:t>="that.html"&gt;That is a link&lt;/a&gt;&lt;/li&gt;</a:t>
            </a:r>
          </a:p>
          <a:p>
            <a:r>
              <a:rPr lang="en-US" sz="1600" dirty="0"/>
              <a:t>		&lt;li&gt;&lt;a </a:t>
            </a:r>
            <a:r>
              <a:rPr lang="en-US" sz="1600" dirty="0" err="1"/>
              <a:t>href</a:t>
            </a:r>
            <a:r>
              <a:rPr lang="en-US" sz="1600" dirty="0"/>
              <a:t>="theOther.html"&gt;The Other link&lt;/a&gt;&lt;/li&gt;</a:t>
            </a:r>
          </a:p>
          <a:p>
            <a:r>
              <a:rPr lang="en-US" sz="1600" dirty="0"/>
              <a:t>	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&lt;/</a:t>
            </a:r>
            <a:r>
              <a:rPr lang="en-US" sz="1600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86122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vs.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thẻ</a:t>
            </a:r>
            <a:r>
              <a:rPr lang="en-US" dirty="0" smtClean="0"/>
              <a:t> DIV,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(Absolute):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(Relative):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xê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trùm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2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demo 4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ID </a:t>
            </a:r>
            <a:r>
              <a:rPr lang="en-US" dirty="0" err="1" smtClean="0"/>
              <a:t>sau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DIV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ID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ID “section”):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7620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absoluteposition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background-color:yellow</a:t>
            </a:r>
            <a:r>
              <a:rPr lang="en-US" sz="1600" dirty="0"/>
              <a:t>;</a:t>
            </a:r>
          </a:p>
          <a:p>
            <a:r>
              <a:rPr lang="en-US" sz="1600" dirty="0"/>
              <a:t>	position: absolute;</a:t>
            </a:r>
          </a:p>
          <a:p>
            <a:r>
              <a:rPr lang="en-US" sz="1600" dirty="0"/>
              <a:t>	top: 5</a:t>
            </a:r>
            <a:r>
              <a:rPr lang="en-US" sz="1600" dirty="0" smtClean="0"/>
              <a:t>0</a:t>
            </a:r>
            <a:r>
              <a:rPr lang="en-US" sz="1600" dirty="0"/>
              <a:t>;</a:t>
            </a:r>
          </a:p>
          <a:p>
            <a:r>
              <a:rPr lang="en-US" sz="1600" dirty="0"/>
              <a:t>	left: 5</a:t>
            </a:r>
            <a:r>
              <a:rPr lang="en-US" sz="1600" dirty="0" smtClean="0"/>
              <a:t>0</a:t>
            </a:r>
            <a:r>
              <a:rPr lang="en-US" sz="1600" dirty="0"/>
              <a:t>;</a:t>
            </a:r>
          </a:p>
          <a:p>
            <a:r>
              <a:rPr lang="en-US" sz="1600" dirty="0"/>
              <a:t>	width: 200px;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9600" y="4708524"/>
            <a:ext cx="7620000" cy="187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relativeposition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background-color:yellow</a:t>
            </a:r>
            <a:r>
              <a:rPr lang="en-US" sz="1600" dirty="0"/>
              <a:t>;</a:t>
            </a:r>
          </a:p>
          <a:p>
            <a:r>
              <a:rPr lang="en-US" sz="1600" dirty="0"/>
              <a:t>	position: </a:t>
            </a:r>
            <a:r>
              <a:rPr lang="en-US" sz="1600" dirty="0" smtClean="0"/>
              <a:t>relative;</a:t>
            </a:r>
            <a:endParaRPr lang="en-US" sz="1600" dirty="0"/>
          </a:p>
          <a:p>
            <a:r>
              <a:rPr lang="en-US" sz="1600" dirty="0"/>
              <a:t>	top: 5</a:t>
            </a:r>
            <a:r>
              <a:rPr lang="en-US" sz="1600" dirty="0" smtClean="0"/>
              <a:t>0</a:t>
            </a:r>
            <a:r>
              <a:rPr lang="en-US" sz="1600" dirty="0"/>
              <a:t>;</a:t>
            </a:r>
          </a:p>
          <a:p>
            <a:r>
              <a:rPr lang="en-US" sz="1600" dirty="0"/>
              <a:t>	left: </a:t>
            </a:r>
            <a:r>
              <a:rPr lang="en-US" sz="1600" dirty="0" smtClean="0"/>
              <a:t>50</a:t>
            </a:r>
            <a:r>
              <a:rPr lang="en-US" sz="1600" dirty="0"/>
              <a:t>;</a:t>
            </a:r>
          </a:p>
          <a:p>
            <a:r>
              <a:rPr lang="en-US" sz="1600" dirty="0"/>
              <a:t>	width: 200px;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408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DIV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DIV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endParaRPr lang="en-US" dirty="0" smtClean="0"/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clear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DIV </a:t>
            </a:r>
            <a:r>
              <a:rPr lang="en-US" dirty="0" err="1" smtClean="0"/>
              <a:t>ngay</a:t>
            </a:r>
            <a:r>
              <a:rPr lang="en-US" dirty="0" smtClean="0"/>
              <a:t> ở </a:t>
            </a:r>
            <a:r>
              <a:rPr lang="en-US" dirty="0" err="1" smtClean="0"/>
              <a:t>ngoài</a:t>
            </a:r>
            <a:r>
              <a:rPr lang="en-US" dirty="0" smtClean="0"/>
              <a:t> (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 </a:t>
            </a:r>
            <a:r>
              <a:rPr lang="en-US" dirty="0" err="1" smtClean="0"/>
              <a:t>nội</a:t>
            </a:r>
            <a:r>
              <a:rPr lang="en-US" dirty="0" smtClean="0"/>
              <a:t> dung DIV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DIV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 </a:t>
            </a:r>
            <a:r>
              <a:rPr lang="en-US" dirty="0" err="1" smtClean="0"/>
              <a:t>tạo</a:t>
            </a:r>
            <a:r>
              <a:rPr lang="en-US" dirty="0" smtClean="0"/>
              <a:t> file demo7.html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demo4.html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DIV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ở </a:t>
            </a:r>
            <a:r>
              <a:rPr lang="en-US" dirty="0" err="1" smtClean="0"/>
              <a:t>dưới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7620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withoutclear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background-color:yellow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float</a:t>
            </a:r>
            <a:r>
              <a:rPr lang="en-US" sz="1600" dirty="0"/>
              <a:t>: </a:t>
            </a:r>
            <a:r>
              <a:rPr lang="en-US" sz="1600" dirty="0" smtClean="0"/>
              <a:t>left;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width</a:t>
            </a:r>
            <a:r>
              <a:rPr lang="en-US" sz="1600" dirty="0"/>
              <a:t>: </a:t>
            </a:r>
            <a:r>
              <a:rPr lang="en-US" sz="1600" dirty="0" smtClean="0"/>
              <a:t>200px;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height</a:t>
            </a:r>
            <a:r>
              <a:rPr lang="en-US" sz="1600" dirty="0"/>
              <a:t>: </a:t>
            </a:r>
            <a:r>
              <a:rPr lang="en-US" sz="1600" dirty="0" smtClean="0"/>
              <a:t>100px;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margin</a:t>
            </a:r>
            <a:r>
              <a:rPr lang="en-US" sz="1600" dirty="0"/>
              <a:t>: 1em;</a:t>
            </a:r>
            <a:r>
              <a:rPr lang="en-US" sz="1600" dirty="0" smtClean="0"/>
              <a:t>		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9600" y="4708524"/>
            <a:ext cx="7620000" cy="187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usingclear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 smtClean="0"/>
              <a:t>background-color:brown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clear: left;</a:t>
            </a:r>
            <a:endParaRPr lang="en-US" sz="1600" dirty="0"/>
          </a:p>
          <a:p>
            <a:r>
              <a:rPr lang="en-US" sz="1600" dirty="0"/>
              <a:t>	width: </a:t>
            </a:r>
            <a:r>
              <a:rPr lang="en-US" sz="1600" dirty="0" smtClean="0"/>
              <a:t>600px</a:t>
            </a:r>
            <a:r>
              <a:rPr lang="en-US" sz="1600" dirty="0"/>
              <a:t>;</a:t>
            </a:r>
          </a:p>
          <a:p>
            <a:r>
              <a:rPr lang="en-US" sz="1600" dirty="0"/>
              <a:t>	height: </a:t>
            </a:r>
            <a:r>
              <a:rPr lang="en-US" sz="1600" dirty="0" smtClean="0"/>
              <a:t>200px</a:t>
            </a:r>
            <a:r>
              <a:rPr lang="en-US" sz="1600" dirty="0"/>
              <a:t>;</a:t>
            </a:r>
          </a:p>
          <a:p>
            <a:r>
              <a:rPr lang="en-US" sz="1600" dirty="0"/>
              <a:t>	margin: </a:t>
            </a:r>
            <a:r>
              <a:rPr lang="en-US" sz="1600" dirty="0" smtClean="0"/>
              <a:t>2em;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23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19 pages: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i="1" dirty="0" smtClean="0"/>
              <a:t>http</a:t>
            </a:r>
            <a:r>
              <a:rPr lang="en-US" i="1" dirty="0"/>
              <a:t>://learnlayout.com/no-layout.html</a:t>
            </a:r>
          </a:p>
        </p:txBody>
      </p:sp>
    </p:spTree>
    <p:extLst>
      <p:ext uri="{BB962C8B-B14F-4D97-AF65-F5344CB8AC3E}">
        <p14:creationId xmlns:p14="http://schemas.microsoft.com/office/powerpoint/2010/main" val="214846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smtClean="0"/>
              <a:t>Day 28: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ID &amp; Class</a:t>
            </a:r>
          </a:p>
          <a:p>
            <a:r>
              <a:rPr lang="en-US" dirty="0" smtClean="0"/>
              <a:t>Demo 1, 2</a:t>
            </a:r>
          </a:p>
          <a:p>
            <a:r>
              <a:rPr lang="en-US" dirty="0" err="1" smtClean="0"/>
              <a:t>Div</a:t>
            </a:r>
            <a:endParaRPr lang="en-US" dirty="0" smtClean="0"/>
          </a:p>
          <a:p>
            <a:r>
              <a:rPr lang="en-US" dirty="0" smtClean="0"/>
              <a:t>Demo 3, 4</a:t>
            </a:r>
          </a:p>
          <a:p>
            <a:r>
              <a:rPr lang="en-US" dirty="0" smtClean="0"/>
              <a:t>Practice 1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DIV</a:t>
            </a:r>
          </a:p>
          <a:p>
            <a:r>
              <a:rPr lang="en-US" dirty="0" smtClean="0"/>
              <a:t>Demo 5</a:t>
            </a:r>
          </a:p>
          <a:p>
            <a:r>
              <a:rPr lang="en-US" dirty="0" smtClean="0"/>
              <a:t>Absolute vs. Relative</a:t>
            </a:r>
          </a:p>
          <a:p>
            <a:r>
              <a:rPr lang="en-US" dirty="0" smtClean="0"/>
              <a:t>Demo 6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Demo 7</a:t>
            </a:r>
          </a:p>
          <a:p>
            <a:r>
              <a:rPr lang="en-US" dirty="0" smtClean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 err="1" smtClean="0"/>
              <a:t>và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 err="1" smtClean="0"/>
              <a:t>và</a:t>
            </a:r>
            <a:r>
              <a:rPr lang="en-US" dirty="0" smtClean="0"/>
              <a:t> Class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Global –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tag </a:t>
            </a:r>
            <a:r>
              <a:rPr lang="en-US" dirty="0" err="1" smtClean="0"/>
              <a:t>trong</a:t>
            </a:r>
            <a:r>
              <a:rPr lang="en-US" dirty="0" smtClean="0"/>
              <a:t> HTML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(</a:t>
            </a:r>
            <a:r>
              <a:rPr lang="en-US" dirty="0" err="1" smtClean="0"/>
              <a:t>trừ</a:t>
            </a:r>
            <a:r>
              <a:rPr lang="en-US" dirty="0" smtClean="0"/>
              <a:t> HTML 5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ID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– unique –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181600"/>
            <a:ext cx="7391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&lt;div class</a:t>
            </a:r>
            <a:r>
              <a:rPr lang="en-US" dirty="0" smtClean="0"/>
              <a:t>=“</a:t>
            </a:r>
            <a:r>
              <a:rPr lang="en-US" dirty="0" err="1" smtClean="0"/>
              <a:t>TieuDeChinh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</a:p>
          <a:p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/>
              <a:t> </a:t>
            </a:r>
            <a:r>
              <a:rPr lang="en-US" dirty="0" err="1"/>
              <a:t>TieuDeChinh</a:t>
            </a:r>
            <a:r>
              <a:rPr lang="en-US" dirty="0"/>
              <a:t> 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</a:p>
          <a:p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/>
              <a:t> </a:t>
            </a:r>
            <a:r>
              <a:rPr lang="en-US" dirty="0" err="1"/>
              <a:t>TieuDeChinh</a:t>
            </a:r>
            <a:r>
              <a:rPr lang="en-US" dirty="0"/>
              <a:t> 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581400"/>
            <a:ext cx="7391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&lt;li id</a:t>
            </a:r>
            <a:r>
              <a:rPr lang="en-US" dirty="0" smtClean="0"/>
              <a:t>=“</a:t>
            </a:r>
            <a:r>
              <a:rPr lang="en-US" dirty="0" err="1" smtClean="0"/>
              <a:t>DoiTuongQuanTrong</a:t>
            </a:r>
            <a:r>
              <a:rPr lang="en-US" dirty="0" smtClean="0"/>
              <a:t>" </a:t>
            </a:r>
            <a:r>
              <a:rPr lang="en-US" dirty="0"/>
              <a:t>class="item"&gt;</a:t>
            </a:r>
          </a:p>
        </p:txBody>
      </p:sp>
    </p:spTree>
    <p:extLst>
      <p:ext uri="{BB962C8B-B14F-4D97-AF65-F5344CB8AC3E}">
        <p14:creationId xmlns:p14="http://schemas.microsoft.com/office/powerpoint/2010/main" val="203956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file demo1.css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7391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#menu {</a:t>
            </a:r>
          </a:p>
          <a:p>
            <a:r>
              <a:rPr lang="en-US" dirty="0"/>
              <a:t>	background-color: #ccc;</a:t>
            </a:r>
          </a:p>
          <a:p>
            <a:r>
              <a:rPr lang="en-US" dirty="0"/>
              <a:t>	padding: 20px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tieude</a:t>
            </a:r>
            <a:r>
              <a:rPr lang="en-US" dirty="0"/>
              <a:t> {</a:t>
            </a:r>
          </a:p>
          <a:p>
            <a:r>
              <a:rPr lang="en-US" dirty="0"/>
              <a:t>	color: red;</a:t>
            </a:r>
          </a:p>
          <a:p>
            <a:r>
              <a:rPr lang="en-US" dirty="0"/>
              <a:t>	font-weight: bold;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02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file demo1.html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2133600"/>
            <a:ext cx="83058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	&lt;link </a:t>
            </a:r>
            <a:r>
              <a:rPr lang="en-US" sz="1600" dirty="0" err="1"/>
              <a:t>rel</a:t>
            </a:r>
            <a:r>
              <a:rPr lang="en-US" sz="1600" dirty="0"/>
              <a:t>="stylesheet" type="text/</a:t>
            </a:r>
            <a:r>
              <a:rPr lang="en-US" sz="1600" dirty="0" err="1"/>
              <a:t>css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/>
              <a:t>="demo1.css"&gt;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	&lt;div id="menu"&gt;</a:t>
            </a:r>
          </a:p>
          <a:p>
            <a:r>
              <a:rPr lang="en-US" sz="1600" dirty="0"/>
              <a:t>		&lt;h1&gt;</a:t>
            </a:r>
            <a:r>
              <a:rPr lang="en-US" sz="1600" dirty="0" err="1"/>
              <a:t>Cac</a:t>
            </a:r>
            <a:r>
              <a:rPr lang="en-US" sz="1600" dirty="0"/>
              <a:t> ban </a:t>
            </a:r>
            <a:r>
              <a:rPr lang="en-US" sz="1600" dirty="0" err="1"/>
              <a:t>chua</a:t>
            </a:r>
            <a:r>
              <a:rPr lang="en-US" sz="1600" dirty="0"/>
              <a:t> </a:t>
            </a:r>
            <a:r>
              <a:rPr lang="en-US" sz="1600" dirty="0" err="1"/>
              <a:t>hoan</a:t>
            </a:r>
            <a:r>
              <a:rPr lang="en-US" sz="1600" dirty="0"/>
              <a:t> </a:t>
            </a:r>
            <a:r>
              <a:rPr lang="en-US" sz="1600" dirty="0" err="1"/>
              <a:t>thanh</a:t>
            </a:r>
            <a:r>
              <a:rPr lang="en-US" sz="1600" dirty="0"/>
              <a:t> het </a:t>
            </a:r>
            <a:r>
              <a:rPr lang="en-US" sz="1600" dirty="0" err="1"/>
              <a:t>bai</a:t>
            </a:r>
            <a:r>
              <a:rPr lang="en-US" sz="1600" dirty="0"/>
              <a:t> tap la NGUOI XAU!&lt;/h1&gt;</a:t>
            </a:r>
          </a:p>
          <a:p>
            <a:r>
              <a:rPr lang="en-US" sz="1600" dirty="0"/>
              <a:t>		&lt;p class="</a:t>
            </a:r>
            <a:r>
              <a:rPr lang="en-US" sz="1600" dirty="0" err="1"/>
              <a:t>tieude</a:t>
            </a:r>
            <a:r>
              <a:rPr lang="en-US" sz="1600" dirty="0"/>
              <a:t>"&gt;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khong</a:t>
            </a:r>
            <a:r>
              <a:rPr lang="en-US" sz="1600" dirty="0"/>
              <a:t> </a:t>
            </a:r>
            <a:r>
              <a:rPr lang="en-US" sz="1600" dirty="0" err="1"/>
              <a:t>phai</a:t>
            </a:r>
            <a:r>
              <a:rPr lang="en-US" sz="1600" dirty="0"/>
              <a:t> the </a:t>
            </a:r>
            <a:r>
              <a:rPr lang="en-US" sz="1600" dirty="0" err="1"/>
              <a:t>dau</a:t>
            </a:r>
            <a:r>
              <a:rPr lang="en-US" sz="1600" dirty="0"/>
              <a:t> a, </a:t>
            </a:r>
            <a:r>
              <a:rPr lang="en-US" sz="1600" dirty="0" err="1"/>
              <a:t>chung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ban </a:t>
            </a:r>
            <a:r>
              <a:rPr lang="en-US" sz="1600" dirty="0" err="1"/>
              <a:t>thoi</a:t>
            </a:r>
            <a:r>
              <a:rPr lang="en-US" sz="1600" dirty="0"/>
              <a:t>&lt;/p&gt;</a:t>
            </a:r>
          </a:p>
          <a:p>
            <a:r>
              <a:rPr lang="en-US" sz="1600" dirty="0"/>
              <a:t>		&lt;p class="</a:t>
            </a:r>
            <a:r>
              <a:rPr lang="en-US" sz="1600" dirty="0" err="1"/>
              <a:t>tieude</a:t>
            </a:r>
            <a:r>
              <a:rPr lang="en-US" sz="1600" dirty="0"/>
              <a:t>"&gt;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chung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cung</a:t>
            </a:r>
            <a:r>
              <a:rPr lang="en-US" sz="1600" dirty="0"/>
              <a:t> co </a:t>
            </a:r>
            <a:r>
              <a:rPr lang="en-US" sz="1600" dirty="0" err="1"/>
              <a:t>nhieu</a:t>
            </a:r>
            <a:r>
              <a:rPr lang="en-US" sz="1600" dirty="0"/>
              <a:t> </a:t>
            </a:r>
            <a:r>
              <a:rPr lang="en-US" sz="1600" dirty="0" err="1"/>
              <a:t>viec</a:t>
            </a:r>
            <a:r>
              <a:rPr lang="en-US" sz="1600" dirty="0"/>
              <a:t> </a:t>
            </a:r>
            <a:r>
              <a:rPr lang="en-US" sz="1600" dirty="0" err="1"/>
              <a:t>phai</a:t>
            </a:r>
            <a:r>
              <a:rPr lang="en-US" sz="1600" dirty="0"/>
              <a:t> lam </a:t>
            </a:r>
            <a:r>
              <a:rPr lang="en-US" sz="1600" dirty="0" err="1"/>
              <a:t>nua</a:t>
            </a:r>
            <a:r>
              <a:rPr lang="en-US" sz="1600" dirty="0"/>
              <a:t>!!!&lt;/p&gt;</a:t>
            </a:r>
          </a:p>
          <a:p>
            <a:r>
              <a:rPr lang="en-US" sz="1600" dirty="0"/>
              <a:t>	&lt;/div&gt;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3115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Chèn</a:t>
            </a:r>
            <a:r>
              <a:rPr lang="en-US" dirty="0" smtClean="0"/>
              <a:t> CSS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7772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	&lt;style type="text/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</a:p>
          <a:p>
            <a:r>
              <a:rPr lang="en-US" sz="1600" dirty="0"/>
              <a:t>		#menu{background-color: yellow; padding: 20px}</a:t>
            </a:r>
          </a:p>
          <a:p>
            <a:r>
              <a:rPr lang="en-US" sz="1600" dirty="0"/>
              <a:t>		p{</a:t>
            </a:r>
            <a:r>
              <a:rPr lang="en-US" sz="1600" dirty="0" err="1"/>
              <a:t>color:blue;font-weight</a:t>
            </a:r>
            <a:r>
              <a:rPr lang="en-US" sz="1600" dirty="0"/>
              <a:t>: bold}</a:t>
            </a:r>
          </a:p>
          <a:p>
            <a:r>
              <a:rPr lang="en-US" sz="1600" dirty="0"/>
              <a:t>		body{background-image: </a:t>
            </a:r>
            <a:r>
              <a:rPr lang="en-US" sz="1600" dirty="0" err="1"/>
              <a:t>url</a:t>
            </a:r>
            <a:r>
              <a:rPr lang="en-US" sz="1600" dirty="0"/>
              <a:t>("</a:t>
            </a:r>
            <a:r>
              <a:rPr lang="en-US" sz="1600" dirty="0" err="1"/>
              <a:t>img</a:t>
            </a:r>
            <a:r>
              <a:rPr lang="en-US" sz="1600" dirty="0"/>
              <a:t>/backgrd.jpg")}</a:t>
            </a:r>
          </a:p>
          <a:p>
            <a:r>
              <a:rPr lang="en-US" sz="1600" dirty="0"/>
              <a:t>	&lt;/style&gt;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	&lt;div id="menu"&gt;</a:t>
            </a:r>
          </a:p>
          <a:p>
            <a:r>
              <a:rPr lang="en-US" sz="1600" dirty="0"/>
              <a:t>		&lt;h1 style="color: purple; font-family: courier;font-size:300%"&gt;</a:t>
            </a:r>
            <a:r>
              <a:rPr lang="en-US" sz="1600" dirty="0" err="1"/>
              <a:t>Cac</a:t>
            </a:r>
            <a:r>
              <a:rPr lang="en-US" sz="1600" dirty="0"/>
              <a:t> ban </a:t>
            </a:r>
            <a:r>
              <a:rPr lang="en-US" sz="1600" dirty="0" err="1"/>
              <a:t>chua</a:t>
            </a:r>
            <a:r>
              <a:rPr lang="en-US" sz="1600" dirty="0"/>
              <a:t> </a:t>
            </a:r>
            <a:r>
              <a:rPr lang="en-US" sz="1600" dirty="0" err="1"/>
              <a:t>hoan</a:t>
            </a:r>
            <a:r>
              <a:rPr lang="en-US" sz="1600" dirty="0"/>
              <a:t> </a:t>
            </a:r>
            <a:r>
              <a:rPr lang="en-US" sz="1600" dirty="0" err="1"/>
              <a:t>thanh</a:t>
            </a:r>
            <a:r>
              <a:rPr lang="en-US" sz="1600" dirty="0"/>
              <a:t> het </a:t>
            </a:r>
            <a:r>
              <a:rPr lang="en-US" sz="1600" dirty="0" err="1"/>
              <a:t>bai</a:t>
            </a:r>
            <a:r>
              <a:rPr lang="en-US" sz="1600" dirty="0"/>
              <a:t> tap la NGUOI XAU!&lt;/h1&gt;</a:t>
            </a:r>
          </a:p>
          <a:p>
            <a:r>
              <a:rPr lang="en-US" sz="1600" dirty="0"/>
              <a:t>		&lt;p class="</a:t>
            </a:r>
            <a:r>
              <a:rPr lang="en-US" sz="1600" dirty="0" err="1"/>
              <a:t>tieude</a:t>
            </a:r>
            <a:r>
              <a:rPr lang="en-US" sz="1600" dirty="0"/>
              <a:t>"&gt;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khong</a:t>
            </a:r>
            <a:r>
              <a:rPr lang="en-US" sz="1600" dirty="0"/>
              <a:t> </a:t>
            </a:r>
            <a:r>
              <a:rPr lang="en-US" sz="1600" dirty="0" err="1"/>
              <a:t>phai</a:t>
            </a:r>
            <a:r>
              <a:rPr lang="en-US" sz="1600" dirty="0"/>
              <a:t> the </a:t>
            </a:r>
            <a:r>
              <a:rPr lang="en-US" sz="1600" dirty="0" err="1"/>
              <a:t>dau</a:t>
            </a:r>
            <a:r>
              <a:rPr lang="en-US" sz="1600" dirty="0"/>
              <a:t> a, </a:t>
            </a:r>
            <a:r>
              <a:rPr lang="en-US" sz="1600" dirty="0" err="1"/>
              <a:t>chung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ban </a:t>
            </a:r>
            <a:r>
              <a:rPr lang="en-US" sz="1600" dirty="0" err="1"/>
              <a:t>thoi</a:t>
            </a:r>
            <a:r>
              <a:rPr lang="en-US" sz="1600" dirty="0"/>
              <a:t>&lt;/p&gt;</a:t>
            </a:r>
          </a:p>
          <a:p>
            <a:r>
              <a:rPr lang="en-US" sz="1600" dirty="0"/>
              <a:t>		&lt;p class="</a:t>
            </a:r>
            <a:r>
              <a:rPr lang="en-US" sz="1600" dirty="0" err="1"/>
              <a:t>tieude</a:t>
            </a:r>
            <a:r>
              <a:rPr lang="en-US" sz="1600" dirty="0"/>
              <a:t>"&gt;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chung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cung</a:t>
            </a:r>
            <a:r>
              <a:rPr lang="en-US" sz="1600" dirty="0"/>
              <a:t> co </a:t>
            </a:r>
            <a:r>
              <a:rPr lang="en-US" sz="1600" dirty="0" err="1"/>
              <a:t>nhieu</a:t>
            </a:r>
            <a:r>
              <a:rPr lang="en-US" sz="1600" dirty="0"/>
              <a:t> </a:t>
            </a:r>
            <a:r>
              <a:rPr lang="en-US" sz="1600" dirty="0" err="1"/>
              <a:t>viec</a:t>
            </a:r>
            <a:r>
              <a:rPr lang="en-US" sz="1600" dirty="0"/>
              <a:t> </a:t>
            </a:r>
            <a:r>
              <a:rPr lang="en-US" sz="1600" dirty="0" err="1"/>
              <a:t>phai</a:t>
            </a:r>
            <a:r>
              <a:rPr lang="en-US" sz="1600" dirty="0"/>
              <a:t> lam </a:t>
            </a:r>
            <a:r>
              <a:rPr lang="en-US" sz="1600" dirty="0" err="1"/>
              <a:t>nua</a:t>
            </a:r>
            <a:r>
              <a:rPr lang="en-US" sz="1600" dirty="0"/>
              <a:t>!!!&lt;/p&gt;</a:t>
            </a:r>
          </a:p>
          <a:p>
            <a:r>
              <a:rPr lang="en-US" sz="1600" dirty="0"/>
              <a:t>	&lt;/div&gt;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852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table</a:t>
            </a:r>
          </a:p>
          <a:p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DIV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table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</a:t>
            </a:r>
            <a:r>
              <a:rPr lang="en-US" dirty="0" err="1" smtClean="0"/>
              <a:t>Div</a:t>
            </a:r>
            <a:r>
              <a:rPr lang="en-US" dirty="0" smtClean="0"/>
              <a:t> vs.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file demo3.html </a:t>
            </a:r>
            <a:r>
              <a:rPr lang="en-US" dirty="0" err="1" smtClean="0"/>
              <a:t>vào</a:t>
            </a:r>
            <a:r>
              <a:rPr lang="en-US" dirty="0" smtClean="0"/>
              <a:t> web 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4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4 – </a:t>
            </a:r>
            <a:r>
              <a:rPr lang="en-US" dirty="0" err="1"/>
              <a:t>Div</a:t>
            </a:r>
            <a:r>
              <a:rPr lang="en-US" dirty="0"/>
              <a:t> vs.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file demo4.html </a:t>
            </a:r>
            <a:r>
              <a:rPr lang="en-US" dirty="0" err="1" smtClean="0"/>
              <a:t>vào</a:t>
            </a:r>
            <a:r>
              <a:rPr lang="en-US" dirty="0" smtClean="0"/>
              <a:t> web 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09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4300</TotalTime>
  <Words>630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Khóa đào tạo Lập trình Web sử dụng PHP</vt:lpstr>
      <vt:lpstr>Day 28: CSS</vt:lpstr>
      <vt:lpstr>ID và Class</vt:lpstr>
      <vt:lpstr>Demo 1</vt:lpstr>
      <vt:lpstr>Demo 1 (cont)</vt:lpstr>
      <vt:lpstr>Demo 2</vt:lpstr>
      <vt:lpstr>Div</vt:lpstr>
      <vt:lpstr>Demo 3 – Div vs. Table</vt:lpstr>
      <vt:lpstr>Demo 4 – Div vs. Table</vt:lpstr>
      <vt:lpstr>Practice 1</vt:lpstr>
      <vt:lpstr>Xác định vị trí của DIV</vt:lpstr>
      <vt:lpstr>Demo 5</vt:lpstr>
      <vt:lpstr>Absolute vs. Relative</vt:lpstr>
      <vt:lpstr>Demo 6</vt:lpstr>
      <vt:lpstr>Clear</vt:lpstr>
      <vt:lpstr>Demo 7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371</cp:revision>
  <dcterms:created xsi:type="dcterms:W3CDTF">2014-12-22T07:12:12Z</dcterms:created>
  <dcterms:modified xsi:type="dcterms:W3CDTF">2015-04-06T06:59:02Z</dcterms:modified>
</cp:coreProperties>
</file>