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4/10/2015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29: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template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</a:p>
          <a:p>
            <a:r>
              <a:rPr lang="en-US" dirty="0" smtClean="0"/>
              <a:t>Demo 1</a:t>
            </a:r>
          </a:p>
          <a:p>
            <a:r>
              <a:rPr lang="en-US" dirty="0" smtClean="0"/>
              <a:t>Practice 1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Prototype</a:t>
            </a:r>
          </a:p>
          <a:p>
            <a:r>
              <a:rPr lang="en-US" smtClean="0"/>
              <a:t>Practice </a:t>
            </a:r>
            <a:r>
              <a:rPr lang="en-US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smtClean="0"/>
              <a:t>day29_demo1.rar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/>
              <a:t>web server (http://</a:t>
            </a:r>
            <a:r>
              <a:rPr lang="en-US" dirty="0" smtClean="0"/>
              <a:t>www.freewebsitetemplates.com)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demo 1,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index.html: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2 </a:t>
            </a:r>
            <a:r>
              <a:rPr lang="en-US" dirty="0" err="1" smtClean="0"/>
              <a:t>đoạn</a:t>
            </a:r>
            <a:r>
              <a:rPr lang="en-US" dirty="0" smtClean="0"/>
              <a:t> text “Testimonials” </a:t>
            </a:r>
            <a:r>
              <a:rPr lang="en-US" dirty="0" err="1" smtClean="0"/>
              <a:t>và</a:t>
            </a:r>
            <a:r>
              <a:rPr lang="en-US" dirty="0" smtClean="0"/>
              <a:t> “The manes Winchester promise”,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/>
            <a:r>
              <a:rPr lang="en-US" dirty="0" err="1"/>
              <a:t>Trang</a:t>
            </a:r>
            <a:r>
              <a:rPr lang="en-US" dirty="0"/>
              <a:t> index.html: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3 box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design </a:t>
            </a:r>
            <a:r>
              <a:rPr lang="en-US" dirty="0" err="1" smtClean="0"/>
              <a:t>với</a:t>
            </a:r>
            <a:r>
              <a:rPr lang="en-US" dirty="0" smtClean="0"/>
              <a:t> 4 box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“Why choose us”</a:t>
            </a:r>
          </a:p>
          <a:p>
            <a:pPr lvl="1"/>
            <a:r>
              <a:rPr lang="en-US" dirty="0" err="1"/>
              <a:t>Trang</a:t>
            </a:r>
            <a:r>
              <a:rPr lang="en-US" dirty="0"/>
              <a:t> index.html: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2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các</a:t>
            </a:r>
            <a:r>
              <a:rPr lang="en-US" dirty="0" smtClean="0"/>
              <a:t> box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“Why choose us”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137" y="0"/>
            <a:ext cx="9455744" cy="69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0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Requirements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Design </a:t>
            </a:r>
            <a:r>
              <a:rPr lang="en-US" dirty="0" err="1" smtClean="0"/>
              <a:t>về</a:t>
            </a:r>
            <a:r>
              <a:rPr lang="en-US" dirty="0" smtClean="0"/>
              <a:t> code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8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1 template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prototype </a:t>
            </a:r>
            <a:r>
              <a:rPr lang="en-US" dirty="0" err="1" smtClean="0"/>
              <a:t>theo</a:t>
            </a:r>
            <a:r>
              <a:rPr lang="en-US" dirty="0" smtClean="0"/>
              <a:t> template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week 18 (online shop): 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5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38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3487</TotalTime>
  <Words>312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Khóa đào tạo Lập trình Web sử dụng PHP</vt:lpstr>
      <vt:lpstr>Day 29: Sử dụng template</vt:lpstr>
      <vt:lpstr>Template</vt:lpstr>
      <vt:lpstr>Demo 1</vt:lpstr>
      <vt:lpstr>Practice 1</vt:lpstr>
      <vt:lpstr>PowerPoint Presentation</vt:lpstr>
      <vt:lpstr>PowerPoint Presentation</vt:lpstr>
      <vt:lpstr>Prototype</vt:lpstr>
      <vt:lpstr>Practice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332</cp:revision>
  <dcterms:created xsi:type="dcterms:W3CDTF">2014-12-22T07:12:12Z</dcterms:created>
  <dcterms:modified xsi:type="dcterms:W3CDTF">2015-04-10T07:37:05Z</dcterms:modified>
</cp:coreProperties>
</file>