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50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8E254BE3-F7ED-4F3E-8A95-B55AC90E785B}" type="datetimeFigureOut">
              <a:rPr lang="en-US" smtClean="0"/>
              <a:t>4/13/2015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33600"/>
            <a:ext cx="8458200" cy="2304288"/>
          </a:xfrm>
        </p:spPr>
        <p:txBody>
          <a:bodyPr/>
          <a:lstStyle/>
          <a:p>
            <a:pPr algn="r"/>
            <a:r>
              <a:rPr lang="en-US" sz="5400" dirty="0" err="1" smtClean="0">
                <a:solidFill>
                  <a:schemeClr val="accent3">
                    <a:lumMod val="50000"/>
                  </a:schemeClr>
                </a:solidFill>
              </a:rPr>
              <a:t>Khóa</a:t>
            </a:r>
            <a:r>
              <a:rPr lang="en-US" sz="54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5400" dirty="0" err="1" smtClean="0">
                <a:solidFill>
                  <a:schemeClr val="accent3">
                    <a:lumMod val="50000"/>
                  </a:schemeClr>
                </a:solidFill>
              </a:rPr>
              <a:t>đào</a:t>
            </a:r>
            <a:r>
              <a:rPr lang="en-US" sz="54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5400" dirty="0" err="1" smtClean="0">
                <a:solidFill>
                  <a:schemeClr val="accent3">
                    <a:lumMod val="50000"/>
                  </a:schemeClr>
                </a:solidFill>
              </a:rPr>
              <a:t>tạo</a:t>
            </a: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4800" b="1" dirty="0" err="1" smtClean="0"/>
              <a:t>Lập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trình</a:t>
            </a:r>
            <a:r>
              <a:rPr lang="en-US" sz="4800" b="1" dirty="0" smtClean="0"/>
              <a:t> </a:t>
            </a:r>
            <a:r>
              <a:rPr lang="en-US" sz="4800" b="1" dirty="0"/>
              <a:t>W</a:t>
            </a:r>
            <a:r>
              <a:rPr lang="en-US" sz="4800" b="1" dirty="0" smtClean="0"/>
              <a:t>eb </a:t>
            </a:r>
            <a:r>
              <a:rPr lang="en-US" sz="4800" b="1" dirty="0" err="1" smtClean="0"/>
              <a:t>sử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dụng</a:t>
            </a:r>
            <a:r>
              <a:rPr lang="en-US" sz="4800" b="1" dirty="0" smtClean="0"/>
              <a:t> PHP</a:t>
            </a:r>
            <a:endParaRPr lang="en-US" sz="3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857249"/>
            <a:ext cx="6172200" cy="1581151"/>
          </a:xfrm>
        </p:spPr>
        <p:txBody>
          <a:bodyPr/>
          <a:lstStyle/>
          <a:p>
            <a:pPr algn="r"/>
            <a:r>
              <a:rPr lang="en-US" sz="3200" b="1" dirty="0" err="1" smtClean="0"/>
              <a:t>Học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viện</a:t>
            </a:r>
            <a:r>
              <a:rPr lang="en-US" sz="3200" b="1" dirty="0" smtClean="0"/>
              <a:t> </a:t>
            </a:r>
            <a:r>
              <a:rPr lang="en-US" sz="3200" b="1" dirty="0" err="1" smtClean="0">
                <a:solidFill>
                  <a:srgbClr val="C00000"/>
                </a:solidFill>
              </a:rPr>
              <a:t>Công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r>
              <a:rPr lang="en-US" sz="3200" b="1" dirty="0" err="1" smtClean="0">
                <a:solidFill>
                  <a:srgbClr val="C00000"/>
                </a:solidFill>
              </a:rPr>
              <a:t>nghệ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r>
              <a:rPr lang="en-US" sz="3200" b="1" dirty="0" err="1" smtClean="0">
                <a:solidFill>
                  <a:srgbClr val="C00000"/>
                </a:solidFill>
              </a:rPr>
              <a:t>thông</a:t>
            </a:r>
            <a:r>
              <a:rPr lang="en-US" sz="3200" b="1" dirty="0" smtClean="0">
                <a:solidFill>
                  <a:srgbClr val="C00000"/>
                </a:solidFill>
              </a:rPr>
              <a:t> tin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HanU</a:t>
            </a:r>
            <a:endParaRPr lang="en-US" sz="3200" b="1" dirty="0" smtClean="0"/>
          </a:p>
          <a:p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0"/>
            <a:ext cx="3409950" cy="99060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0" y="1600200"/>
            <a:ext cx="845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739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1000" cy="1143000"/>
          </a:xfrm>
        </p:spPr>
        <p:txBody>
          <a:bodyPr/>
          <a:lstStyle/>
          <a:p>
            <a:r>
              <a:rPr lang="en-US" sz="4000" dirty="0" smtClean="0"/>
              <a:t>Day 30: </a:t>
            </a:r>
            <a:r>
              <a:rPr lang="en-US" sz="4000" dirty="0" err="1" smtClean="0"/>
              <a:t>Sử</a:t>
            </a:r>
            <a:r>
              <a:rPr lang="en-US" sz="4000" dirty="0" smtClean="0"/>
              <a:t> </a:t>
            </a:r>
            <a:r>
              <a:rPr lang="en-US" sz="4000" dirty="0" err="1" smtClean="0"/>
              <a:t>dụng</a:t>
            </a:r>
            <a:r>
              <a:rPr lang="en-US" sz="4000" dirty="0" smtClean="0"/>
              <a:t> template </a:t>
            </a:r>
            <a:r>
              <a:rPr lang="en-US" sz="4000" dirty="0" err="1" smtClean="0"/>
              <a:t>cho</a:t>
            </a:r>
            <a:r>
              <a:rPr lang="en-US" sz="4000" dirty="0" smtClean="0"/>
              <a:t> Smarty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1</a:t>
            </a:r>
          </a:p>
          <a:p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smtClean="0"/>
              <a:t>2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2395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day30.zip</a:t>
            </a:r>
          </a:p>
          <a:p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CSDL </a:t>
            </a:r>
            <a:r>
              <a:rPr lang="en-US" dirty="0" err="1" smtClean="0"/>
              <a:t>đủ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chủ</a:t>
            </a:r>
            <a:r>
              <a:rPr lang="en-US" dirty="0" smtClean="0"/>
              <a:t> (index.html)</a:t>
            </a:r>
          </a:p>
          <a:p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bày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CSDL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mình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54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CSDL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mình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Phpmyadmin</a:t>
            </a:r>
            <a:endParaRPr lang="en-US" dirty="0" smtClean="0"/>
          </a:p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smarty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chủ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template</a:t>
            </a:r>
            <a:endParaRPr lang="en-US" dirty="0"/>
          </a:p>
          <a:p>
            <a:r>
              <a:rPr lang="en-US" dirty="0" err="1" smtClean="0"/>
              <a:t>Chú</a:t>
            </a:r>
            <a:r>
              <a:rPr lang="en-US" dirty="0" smtClean="0"/>
              <a:t> ý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folder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(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r>
              <a:rPr lang="en-US" dirty="0" smtClean="0"/>
              <a:t>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simpleblog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 chi </a:t>
            </a:r>
            <a:r>
              <a:rPr lang="en-US" dirty="0" err="1" smtClean="0"/>
              <a:t>tiết</a:t>
            </a:r>
            <a:r>
              <a:rPr lang="en-US" dirty="0" smtClean="0"/>
              <a:t> tin </a:t>
            </a:r>
            <a:r>
              <a:rPr lang="en-US" dirty="0" err="1" smtClean="0"/>
              <a:t>tức</a:t>
            </a:r>
            <a:r>
              <a:rPr lang="en-US" dirty="0" smtClean="0"/>
              <a:t> </a:t>
            </a: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mẫu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tin</a:t>
            </a:r>
          </a:p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1 file </a:t>
            </a:r>
            <a:r>
              <a:rPr lang="en-US" dirty="0" err="1" smtClean="0"/>
              <a:t>config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Popular item: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mua</a:t>
            </a:r>
            <a:r>
              <a:rPr lang="en-US" dirty="0" smtClean="0"/>
              <a:t> &gt; X</a:t>
            </a:r>
          </a:p>
          <a:p>
            <a:pPr lvl="1"/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item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tin </a:t>
            </a:r>
            <a:r>
              <a:rPr lang="en-US" dirty="0" err="1" smtClean="0"/>
              <a:t>tức</a:t>
            </a:r>
            <a:r>
              <a:rPr lang="en-US" dirty="0" smtClean="0"/>
              <a:t> ở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chủ</a:t>
            </a:r>
            <a:r>
              <a:rPr lang="en-US" dirty="0" smtClean="0"/>
              <a:t>,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từng</a:t>
            </a:r>
            <a:r>
              <a:rPr lang="en-US" dirty="0" smtClean="0"/>
              <a:t> tin,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item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Tin </a:t>
            </a:r>
            <a:r>
              <a:rPr lang="en-US" dirty="0" err="1" smtClean="0"/>
              <a:t>tức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xắp</a:t>
            </a:r>
            <a:r>
              <a:rPr lang="en-US" dirty="0" smtClean="0"/>
              <a:t> </a:t>
            </a:r>
            <a:r>
              <a:rPr lang="en-US" dirty="0" err="1" smtClean="0"/>
              <a:t>xếp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gần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smtClean="0"/>
              <a:t>thêm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1097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3636</TotalTime>
  <Words>185</Words>
  <Application>Microsoft Office PowerPoint</Application>
  <PresentationFormat>On-screen Show (4:3)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Cambria</vt:lpstr>
      <vt:lpstr>Adjacency</vt:lpstr>
      <vt:lpstr>Khóa đào tạo Lập trình Web sử dụng PHP</vt:lpstr>
      <vt:lpstr>Day 30: Sử dụng template cho Smarty</vt:lpstr>
      <vt:lpstr>Yêu cầu 1</vt:lpstr>
      <vt:lpstr>Yêu cầu 2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Khóa đào tạo lập trình web sử dụng php</dc:title>
  <dc:creator>ngoctb</dc:creator>
  <cp:lastModifiedBy>Windows User</cp:lastModifiedBy>
  <cp:revision>341</cp:revision>
  <dcterms:created xsi:type="dcterms:W3CDTF">2014-12-22T07:12:12Z</dcterms:created>
  <dcterms:modified xsi:type="dcterms:W3CDTF">2015-04-13T11:07:29Z</dcterms:modified>
</cp:coreProperties>
</file>