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62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</a:t>
            </a:r>
            <a:r>
              <a:rPr lang="en-US" sz="4000" dirty="0" smtClean="0"/>
              <a:t>31</a:t>
            </a:r>
            <a:r>
              <a:rPr lang="en-US" sz="4000" dirty="0" smtClean="0"/>
              <a:t>: </a:t>
            </a:r>
            <a:r>
              <a:rPr lang="en-US" sz="4000" dirty="0" smtClean="0"/>
              <a:t>Ajax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r>
              <a:rPr lang="en-US" dirty="0" smtClean="0"/>
              <a:t>Practice 1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2005</a:t>
            </a:r>
          </a:p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Ajax </a:t>
            </a:r>
            <a:r>
              <a:rPr lang="en-US" dirty="0" err="1" smtClean="0"/>
              <a:t>là</a:t>
            </a:r>
            <a:r>
              <a:rPr lang="en-US" dirty="0" smtClean="0"/>
              <a:t> JavaScript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submit sang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Google map, Gmail, </a:t>
            </a:r>
            <a:r>
              <a:rPr lang="en-US" dirty="0" err="1" smtClean="0"/>
              <a:t>Youtube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2" y="2209800"/>
            <a:ext cx="7761581" cy="4419600"/>
          </a:xfrm>
        </p:spPr>
      </p:pic>
    </p:spTree>
    <p:extLst>
      <p:ext uri="{BB962C8B-B14F-4D97-AF65-F5344CB8AC3E}">
        <p14:creationId xmlns:p14="http://schemas.microsoft.com/office/powerpoint/2010/main" val="8894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và</a:t>
            </a:r>
            <a:r>
              <a:rPr lang="en-US" dirty="0" smtClean="0"/>
              <a:t> unzip file day31_demo1.zip </a:t>
            </a:r>
            <a:r>
              <a:rPr lang="en-US" dirty="0" err="1" smtClean="0"/>
              <a:t>tại</a:t>
            </a:r>
            <a:r>
              <a:rPr lang="en-US" dirty="0" smtClean="0"/>
              <a:t> webserver</a:t>
            </a:r>
          </a:p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(</a:t>
            </a:r>
            <a:r>
              <a:rPr lang="en-US" dirty="0" err="1"/>
              <a:t>trong</a:t>
            </a:r>
            <a:r>
              <a:rPr lang="en-US" dirty="0"/>
              <a:t> 20 </a:t>
            </a:r>
            <a:r>
              <a:rPr lang="en-US" dirty="0" err="1"/>
              <a:t>mins</a:t>
            </a:r>
            <a:r>
              <a:rPr lang="en-US" dirty="0" smtClean="0"/>
              <a:t>)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r>
              <a:rPr lang="en-US" dirty="0" err="1" smtClean="0"/>
              <a:t>Đọc</a:t>
            </a:r>
            <a:r>
              <a:rPr lang="en-US" dirty="0" smtClean="0"/>
              <a:t> (</a:t>
            </a:r>
            <a:r>
              <a:rPr lang="en-US" dirty="0" err="1" smtClean="0"/>
              <a:t>trong</a:t>
            </a:r>
            <a:r>
              <a:rPr lang="en-US" dirty="0" smtClean="0"/>
              <a:t> 40 </a:t>
            </a:r>
            <a:r>
              <a:rPr lang="en-US" dirty="0" err="1" smtClean="0"/>
              <a:t>mins</a:t>
            </a:r>
            <a:r>
              <a:rPr lang="en-US" dirty="0" smtClean="0"/>
              <a:t>) 4 code </a:t>
            </a:r>
            <a:r>
              <a:rPr lang="en-US" dirty="0" err="1" smtClean="0"/>
              <a:t>của</a:t>
            </a:r>
            <a:r>
              <a:rPr lang="en-US" dirty="0" smtClean="0"/>
              <a:t> 4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: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KoolAjax</a:t>
            </a:r>
            <a:r>
              <a:rPr lang="en-US" dirty="0" smtClean="0"/>
              <a:t> -&gt;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7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/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AJAX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request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submit form?</a:t>
            </a:r>
          </a:p>
          <a:p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và</a:t>
            </a:r>
            <a:r>
              <a:rPr lang="en-US" dirty="0"/>
              <a:t> unzip file </a:t>
            </a:r>
            <a:r>
              <a:rPr lang="en-US" dirty="0" smtClean="0"/>
              <a:t>day31_practice1.rar </a:t>
            </a:r>
            <a:r>
              <a:rPr lang="en-US" dirty="0" err="1"/>
              <a:t>tại</a:t>
            </a:r>
            <a:r>
              <a:rPr lang="en-US" dirty="0"/>
              <a:t> webserver</a:t>
            </a:r>
          </a:p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để</a:t>
            </a:r>
            <a:r>
              <a:rPr lang="en-US" dirty="0" smtClean="0"/>
              <a:t>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 smtClean="0"/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3709</TotalTime>
  <Words>223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Khóa đào tạo Lập trình Web sử dụng PHP</vt:lpstr>
      <vt:lpstr>Day 31: Ajax</vt:lpstr>
      <vt:lpstr>Ajax là gì?</vt:lpstr>
      <vt:lpstr>Architecture</vt:lpstr>
      <vt:lpstr>Demo 1</vt:lpstr>
      <vt:lpstr>Thảo luận</vt:lpstr>
      <vt:lpstr>Practice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332</cp:revision>
  <dcterms:created xsi:type="dcterms:W3CDTF">2014-12-22T07:12:12Z</dcterms:created>
  <dcterms:modified xsi:type="dcterms:W3CDTF">2015-04-13T07:58:12Z</dcterms:modified>
</cp:coreProperties>
</file>