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60" r:id="rId4"/>
    <p:sldId id="259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4/20/2015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8458200" cy="2304288"/>
          </a:xfrm>
        </p:spPr>
        <p:txBody>
          <a:bodyPr/>
          <a:lstStyle/>
          <a:p>
            <a:pPr algn="r"/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Khóa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đào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tạo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800" b="1" dirty="0" err="1" smtClean="0"/>
              <a:t>Lập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trình</a:t>
            </a:r>
            <a:r>
              <a:rPr lang="en-US" sz="4800" b="1" dirty="0" smtClean="0"/>
              <a:t> </a:t>
            </a:r>
            <a:r>
              <a:rPr lang="en-US" sz="4800" b="1" dirty="0"/>
              <a:t>W</a:t>
            </a:r>
            <a:r>
              <a:rPr lang="en-US" sz="4800" b="1" dirty="0" smtClean="0"/>
              <a:t>eb </a:t>
            </a:r>
            <a:r>
              <a:rPr lang="en-US" sz="4800" b="1" dirty="0" err="1" smtClean="0"/>
              <a:t>sử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dụng</a:t>
            </a:r>
            <a:r>
              <a:rPr lang="en-US" sz="4800" b="1" dirty="0" smtClean="0"/>
              <a:t> PHP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857249"/>
            <a:ext cx="6172200" cy="1581151"/>
          </a:xfrm>
        </p:spPr>
        <p:txBody>
          <a:bodyPr/>
          <a:lstStyle/>
          <a:p>
            <a:pPr algn="r"/>
            <a:r>
              <a:rPr lang="en-US" sz="3200" b="1" dirty="0" err="1" smtClean="0"/>
              <a:t>Học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viện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Công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nghệ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thông</a:t>
            </a:r>
            <a:r>
              <a:rPr lang="en-US" sz="3200" b="1" dirty="0" smtClean="0">
                <a:solidFill>
                  <a:srgbClr val="C00000"/>
                </a:solidFill>
              </a:rPr>
              <a:t> tin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HanU</a:t>
            </a:r>
            <a:endParaRPr lang="en-US" sz="3200" b="1" dirty="0" smtClean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0"/>
            <a:ext cx="3409950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1600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code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version,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command line,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cd (</a:t>
            </a:r>
            <a:r>
              <a:rPr lang="en-US" dirty="0" err="1" smtClean="0"/>
              <a:t>trong</a:t>
            </a:r>
            <a:r>
              <a:rPr lang="en-US" dirty="0" smtClean="0"/>
              <a:t> windows)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,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b="1" i="1" dirty="0" err="1" smtClean="0"/>
              <a:t>phptut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b="1" i="1" dirty="0" smtClean="0"/>
              <a:t>root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web server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3400" y="2819400"/>
            <a:ext cx="7543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$ </a:t>
            </a:r>
            <a:r>
              <a:rPr lang="en-US" dirty="0" smtClean="0"/>
              <a:t>cd c:/xampp/htdocs/phptut/</a:t>
            </a:r>
            <a:endParaRPr lang="en-US" b="1" dirty="0" smtClean="0"/>
          </a:p>
          <a:p>
            <a:r>
              <a:rPr lang="en-US" b="1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 smtClean="0"/>
              <a:t>init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847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file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 add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con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file </a:t>
            </a:r>
            <a:r>
              <a:rPr lang="en-US" dirty="0" err="1" smtClean="0"/>
              <a:t>php</a:t>
            </a:r>
            <a:r>
              <a:rPr lang="en-US" dirty="0" smtClean="0"/>
              <a:t> ở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master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con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master (</a:t>
            </a:r>
            <a:r>
              <a:rPr lang="en-US" dirty="0" err="1" smtClean="0"/>
              <a:t>phptut</a:t>
            </a:r>
            <a:r>
              <a:rPr lang="en-US" dirty="0" smtClean="0"/>
              <a:t>) </a:t>
            </a:r>
            <a:r>
              <a:rPr lang="en-US" dirty="0" err="1" smtClean="0"/>
              <a:t>là</a:t>
            </a:r>
            <a:r>
              <a:rPr lang="en-US" dirty="0" smtClean="0"/>
              <a:t> day28, day29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514600"/>
            <a:ext cx="7543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add *.</a:t>
            </a:r>
            <a:r>
              <a:rPr lang="en-US" dirty="0" err="1" smtClean="0"/>
              <a:t>php</a:t>
            </a:r>
            <a:endParaRPr lang="en-US" b="1" dirty="0" smtClean="0"/>
          </a:p>
          <a:p>
            <a:r>
              <a:rPr lang="en-US" b="1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add day28/\*.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b="1" dirty="0"/>
              <a:t>$ </a:t>
            </a:r>
            <a:r>
              <a:rPr lang="en-US" dirty="0" err="1"/>
              <a:t>git</a:t>
            </a:r>
            <a:r>
              <a:rPr lang="en-US" dirty="0"/>
              <a:t> add </a:t>
            </a:r>
            <a:r>
              <a:rPr lang="en-US" dirty="0" smtClean="0"/>
              <a:t>day29/\*.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002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commit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8640" y="2209800"/>
            <a:ext cx="7543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commit –m “Update </a:t>
            </a:r>
            <a:r>
              <a:rPr lang="en-US" dirty="0" err="1" smtClean="0"/>
              <a:t>lan</a:t>
            </a:r>
            <a:r>
              <a:rPr lang="en-US" dirty="0" smtClean="0"/>
              <a:t> nay la </a:t>
            </a:r>
            <a:r>
              <a:rPr lang="en-US" dirty="0" err="1" smtClean="0"/>
              <a:t>ntn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848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Đọc</a:t>
            </a:r>
            <a:r>
              <a:rPr lang="en-US" dirty="0" smtClean="0"/>
              <a:t> file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“</a:t>
            </a:r>
            <a:r>
              <a:rPr lang="en-US" dirty="0" err="1" smtClean="0"/>
              <a:t>Introdution</a:t>
            </a:r>
            <a:r>
              <a:rPr lang="en-US" dirty="0" smtClean="0"/>
              <a:t> to </a:t>
            </a:r>
            <a:r>
              <a:rPr lang="en-US" dirty="0" err="1" smtClean="0"/>
              <a:t>Git.pdg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GUI</a:t>
            </a:r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5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sz="4000" dirty="0" smtClean="0"/>
              <a:t>Day </a:t>
            </a:r>
            <a:r>
              <a:rPr lang="en-US" sz="4000" dirty="0" smtClean="0"/>
              <a:t>33: </a:t>
            </a:r>
            <a:r>
              <a:rPr lang="en-US" sz="4000" dirty="0" err="1" smtClean="0"/>
              <a:t>Các</a:t>
            </a:r>
            <a:r>
              <a:rPr lang="en-US" sz="4000" dirty="0" smtClean="0"/>
              <a:t> </a:t>
            </a:r>
            <a:r>
              <a:rPr lang="en-US" sz="4000" dirty="0" err="1" smtClean="0"/>
              <a:t>công</a:t>
            </a:r>
            <a:r>
              <a:rPr lang="en-US" sz="4000" dirty="0" smtClean="0"/>
              <a:t> </a:t>
            </a:r>
            <a:r>
              <a:rPr lang="en-US" sz="4000" dirty="0" err="1" smtClean="0"/>
              <a:t>cụ</a:t>
            </a:r>
            <a:r>
              <a:rPr lang="en-US" sz="4000" dirty="0" smtClean="0"/>
              <a:t> </a:t>
            </a:r>
            <a:r>
              <a:rPr lang="en-US" sz="4000" dirty="0" err="1" smtClean="0"/>
              <a:t>hữu</a:t>
            </a:r>
            <a:r>
              <a:rPr lang="en-US" sz="4000" dirty="0" smtClean="0"/>
              <a:t> </a:t>
            </a:r>
            <a:r>
              <a:rPr lang="en-US" sz="4000" dirty="0" err="1" smtClean="0"/>
              <a:t>ích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version</a:t>
            </a:r>
            <a:endParaRPr lang="en-US" dirty="0" smtClean="0"/>
          </a:p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source code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39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version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version,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chia </a:t>
            </a:r>
            <a:r>
              <a:rPr lang="en-US" dirty="0" err="1" smtClean="0"/>
              <a:t>sẻ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chống</a:t>
            </a:r>
            <a:r>
              <a:rPr lang="en-US" dirty="0" smtClean="0"/>
              <a:t> </a:t>
            </a:r>
            <a:r>
              <a:rPr lang="en-US" dirty="0" err="1" smtClean="0"/>
              <a:t>xung</a:t>
            </a:r>
            <a:r>
              <a:rPr lang="en-US" dirty="0" smtClean="0"/>
              <a:t> </a:t>
            </a:r>
            <a:r>
              <a:rPr lang="en-US" dirty="0" err="1" smtClean="0"/>
              <a:t>đột</a:t>
            </a:r>
            <a:endParaRPr lang="en-US" dirty="0" smtClean="0"/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submit offline: decentralized version control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SVN (Subversion) -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submit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server: centralized version control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SVN</a:t>
            </a:r>
          </a:p>
          <a:p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ưa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file (</a:t>
            </a:r>
            <a:r>
              <a:rPr lang="en-US" dirty="0" err="1" smtClean="0"/>
              <a:t>dấu</a:t>
            </a:r>
            <a:r>
              <a:rPr lang="en-US" dirty="0" smtClean="0"/>
              <a:t> end </a:t>
            </a:r>
            <a:r>
              <a:rPr lang="en-US" dirty="0" err="1" smtClean="0"/>
              <a:t>dòng</a:t>
            </a:r>
            <a:r>
              <a:rPr lang="en-US" dirty="0" smtClean="0"/>
              <a:t>: CRLF </a:t>
            </a:r>
            <a:r>
              <a:rPr lang="en-US" dirty="0" err="1" smtClean="0"/>
              <a:t>và</a:t>
            </a:r>
            <a:r>
              <a:rPr lang="en-US" dirty="0" smtClean="0"/>
              <a:t> LF) </a:t>
            </a:r>
            <a:r>
              <a:rPr lang="en-US" dirty="0" err="1" smtClean="0"/>
              <a:t>giữa</a:t>
            </a:r>
            <a:r>
              <a:rPr lang="en-US" dirty="0" smtClean="0"/>
              <a:t> Windows </a:t>
            </a:r>
            <a:r>
              <a:rPr lang="en-US" dirty="0" err="1" smtClean="0"/>
              <a:t>và</a:t>
            </a:r>
            <a:r>
              <a:rPr lang="en-US" dirty="0" smtClean="0"/>
              <a:t> Unix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4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28800"/>
            <a:ext cx="4371838" cy="480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218" y="3324225"/>
            <a:ext cx="388124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project </a:t>
            </a:r>
            <a:r>
              <a:rPr lang="en-US" dirty="0" err="1" smtClean="0"/>
              <a:t>lớn</a:t>
            </a:r>
            <a:endParaRPr lang="en-US" dirty="0" smtClean="0"/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(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source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8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7710196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Tải</a:t>
            </a:r>
            <a:r>
              <a:rPr lang="en-US" dirty="0"/>
              <a:t> </a:t>
            </a:r>
            <a:r>
              <a:rPr lang="en-US" dirty="0" smtClean="0"/>
              <a:t>Git-1.9.5-preview20141217.exe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 smtClean="0"/>
          </a:p>
          <a:p>
            <a:r>
              <a:rPr lang="en-US" dirty="0" err="1" smtClean="0"/>
              <a:t>Tải</a:t>
            </a:r>
            <a:r>
              <a:rPr lang="en-US" dirty="0"/>
              <a:t> Introduction to Git.pdf</a:t>
            </a:r>
          </a:p>
        </p:txBody>
      </p:sp>
    </p:spTree>
    <p:extLst>
      <p:ext uri="{BB962C8B-B14F-4D97-AF65-F5344CB8AC3E}">
        <p14:creationId xmlns:p14="http://schemas.microsoft.com/office/powerpoint/2010/main" val="2341392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/>
              <a:t>G</a:t>
            </a:r>
            <a:r>
              <a:rPr lang="en-US" dirty="0" err="1" smtClean="0"/>
              <a:t>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7210" y="2209800"/>
            <a:ext cx="7543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user.name "John Doe"</a:t>
            </a:r>
            <a:br>
              <a:rPr lang="en-US" dirty="0"/>
            </a:br>
            <a:r>
              <a:rPr lang="en-US" b="1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 err="1" smtClean="0"/>
              <a:t>johndoe@example.comc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3880" y="4572000"/>
            <a:ext cx="7543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smtClean="0"/>
              <a:t>–list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hoặc</a:t>
            </a:r>
            <a:endParaRPr lang="en-US" dirty="0" smtClean="0"/>
          </a:p>
          <a:p>
            <a:r>
              <a:rPr lang="en-US" b="1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smtClean="0"/>
              <a:t>user.name</a:t>
            </a:r>
          </a:p>
        </p:txBody>
      </p:sp>
    </p:spTree>
    <p:extLst>
      <p:ext uri="{BB962C8B-B14F-4D97-AF65-F5344CB8AC3E}">
        <p14:creationId xmlns:p14="http://schemas.microsoft.com/office/powerpoint/2010/main" val="1086065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help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7210" y="2209800"/>
            <a:ext cx="7543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$ </a:t>
            </a:r>
            <a:r>
              <a:rPr lang="en-US" dirty="0" err="1"/>
              <a:t>git</a:t>
            </a:r>
            <a:r>
              <a:rPr lang="en-US" dirty="0"/>
              <a:t> help </a:t>
            </a:r>
            <a:r>
              <a:rPr lang="en-US" dirty="0" err="1" smtClean="0"/>
              <a:t>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348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3774</TotalTime>
  <Words>464</Words>
  <Application>Microsoft Office PowerPoint</Application>
  <PresentationFormat>On-screen Show (4:3)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</vt:lpstr>
      <vt:lpstr>Adjacency</vt:lpstr>
      <vt:lpstr>Khóa đào tạo Lập trình Web sử dụng PHP</vt:lpstr>
      <vt:lpstr>Day 33: Các công cụ hữu ích</vt:lpstr>
      <vt:lpstr>Giới thiệu về Git</vt:lpstr>
      <vt:lpstr>Giới thiệu về Git</vt:lpstr>
      <vt:lpstr>Một vài đặc điểm</vt:lpstr>
      <vt:lpstr>Cấu trúc lưu trữ version</vt:lpstr>
      <vt:lpstr>Cài đặt Git</vt:lpstr>
      <vt:lpstr>Cấu hình Git</vt:lpstr>
      <vt:lpstr>Trợ giúp về lệnh</vt:lpstr>
      <vt:lpstr>Khởi tạo Git</vt:lpstr>
      <vt:lpstr>Thêm file vào trong Git</vt:lpstr>
      <vt:lpstr>Ghi nhận thay đổi version</vt:lpstr>
      <vt:lpstr>Pratice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Windows User</cp:lastModifiedBy>
  <cp:revision>347</cp:revision>
  <dcterms:created xsi:type="dcterms:W3CDTF">2014-12-22T07:12:12Z</dcterms:created>
  <dcterms:modified xsi:type="dcterms:W3CDTF">2015-04-20T10:04:55Z</dcterms:modified>
</cp:coreProperties>
</file>