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1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4/22/2015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yiiframework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0"/>
            <a:ext cx="8458200" cy="2304288"/>
          </a:xfrm>
        </p:spPr>
        <p:txBody>
          <a:bodyPr/>
          <a:lstStyle/>
          <a:p>
            <a:pPr algn="r"/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Khóa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đào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tạo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800" b="1" dirty="0" err="1" smtClean="0"/>
              <a:t>Lập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trình</a:t>
            </a:r>
            <a:r>
              <a:rPr lang="en-US" sz="4800" b="1" dirty="0" smtClean="0"/>
              <a:t> </a:t>
            </a:r>
            <a:r>
              <a:rPr lang="en-US" sz="4800" b="1" dirty="0"/>
              <a:t>W</a:t>
            </a:r>
            <a:r>
              <a:rPr lang="en-US" sz="4800" b="1" dirty="0" smtClean="0"/>
              <a:t>eb </a:t>
            </a:r>
            <a:r>
              <a:rPr lang="en-US" sz="4800" b="1" dirty="0" err="1" smtClean="0"/>
              <a:t>sử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dụng</a:t>
            </a:r>
            <a:r>
              <a:rPr lang="en-US" sz="4800" b="1" dirty="0" smtClean="0"/>
              <a:t> PHP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857249"/>
            <a:ext cx="6172200" cy="1581151"/>
          </a:xfrm>
        </p:spPr>
        <p:txBody>
          <a:bodyPr/>
          <a:lstStyle/>
          <a:p>
            <a:pPr algn="r"/>
            <a:r>
              <a:rPr lang="en-US" sz="3200" b="1" dirty="0" err="1" smtClean="0"/>
              <a:t>Học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viện</a:t>
            </a:r>
            <a:r>
              <a:rPr lang="en-US" sz="3200" b="1" dirty="0" smtClean="0"/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Công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nghệ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thông</a:t>
            </a:r>
            <a:r>
              <a:rPr lang="en-US" sz="3200" b="1" dirty="0" smtClean="0">
                <a:solidFill>
                  <a:srgbClr val="C00000"/>
                </a:solidFill>
              </a:rPr>
              <a:t> tin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HanU</a:t>
            </a:r>
            <a:endParaRPr lang="en-US" sz="3200" b="1" dirty="0" smtClean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0"/>
            <a:ext cx="3409950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16002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menu </a:t>
            </a:r>
            <a:r>
              <a:rPr lang="en-US" dirty="0" err="1" smtClean="0"/>
              <a:t>mới</a:t>
            </a:r>
            <a:r>
              <a:rPr lang="en-US" dirty="0" smtClean="0"/>
              <a:t> Project,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Project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Project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(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URL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Project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project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795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menu Feedback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menu Feedback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form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góp</a:t>
            </a:r>
            <a:r>
              <a:rPr lang="en-US" dirty="0" smtClean="0"/>
              <a:t> ý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góp</a:t>
            </a:r>
            <a:r>
              <a:rPr lang="en-US" dirty="0" smtClean="0"/>
              <a:t> ý</a:t>
            </a:r>
          </a:p>
          <a:p>
            <a:pPr lvl="1"/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góp</a:t>
            </a:r>
            <a:r>
              <a:rPr lang="en-US" dirty="0" smtClean="0"/>
              <a:t> ý</a:t>
            </a:r>
          </a:p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submit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sang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confirm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link </a:t>
            </a:r>
            <a:r>
              <a:rPr lang="en-US" dirty="0" err="1" smtClean="0"/>
              <a:t>để</a:t>
            </a:r>
            <a:r>
              <a:rPr lang="en-US" dirty="0" smtClean="0"/>
              <a:t> quay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Feedback, </a:t>
            </a:r>
            <a:r>
              <a:rPr lang="en-US" dirty="0" err="1" smtClean="0"/>
              <a:t>có</a:t>
            </a:r>
            <a:r>
              <a:rPr lang="en-US" dirty="0" smtClean="0"/>
              <a:t> link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CSDL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5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r>
              <a:rPr lang="en-US" sz="4000" dirty="0" smtClean="0"/>
              <a:t>Day 35: Framework </a:t>
            </a:r>
            <a:r>
              <a:rPr lang="en-US" sz="4000" dirty="0" err="1" smtClean="0"/>
              <a:t>Yii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Practice </a:t>
            </a:r>
            <a:r>
              <a:rPr lang="en-US" dirty="0" smtClean="0"/>
              <a:t>4</a:t>
            </a:r>
            <a:endParaRPr lang="en-US" dirty="0"/>
          </a:p>
          <a:p>
            <a:r>
              <a:rPr lang="en-US" dirty="0"/>
              <a:t>Practice </a:t>
            </a:r>
            <a:r>
              <a:rPr lang="en-US" dirty="0" smtClean="0"/>
              <a:t>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39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Yii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Yii</a:t>
            </a:r>
            <a:r>
              <a:rPr lang="en-US" dirty="0" smtClean="0"/>
              <a:t> = Yes it is</a:t>
            </a:r>
          </a:p>
          <a:p>
            <a:r>
              <a:rPr lang="en-US" dirty="0" err="1" smtClean="0"/>
              <a:t>Là</a:t>
            </a:r>
            <a:r>
              <a:rPr lang="en-US" dirty="0" smtClean="0"/>
              <a:t> framework </a:t>
            </a:r>
            <a:r>
              <a:rPr lang="en-US" dirty="0" err="1" smtClean="0"/>
              <a:t>mới</a:t>
            </a:r>
            <a:r>
              <a:rPr lang="en-US" dirty="0" smtClean="0"/>
              <a:t>,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: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,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test,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lạ</a:t>
            </a:r>
            <a:r>
              <a:rPr lang="en-US" dirty="0" smtClean="0"/>
              <a:t>,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 smtClean="0"/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Web 2.0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mẽ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endParaRPr lang="en-US" dirty="0" smtClean="0"/>
          </a:p>
          <a:p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OOP</a:t>
            </a:r>
          </a:p>
          <a:p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đẩy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MVC pattern, 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Yii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pattern: anti-pattern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framework </a:t>
            </a:r>
            <a:r>
              <a:rPr lang="en-US" dirty="0" err="1" smtClean="0"/>
              <a:t>khác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Laravel</a:t>
            </a:r>
            <a:r>
              <a:rPr lang="en-US" dirty="0"/>
              <a:t>: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,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chia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  <a:p>
            <a:r>
              <a:rPr lang="en-US" dirty="0" err="1" smtClean="0"/>
              <a:t>Phalcon</a:t>
            </a:r>
            <a:r>
              <a:rPr lang="en-US" dirty="0" smtClean="0"/>
              <a:t>: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, C-based</a:t>
            </a:r>
          </a:p>
          <a:p>
            <a:r>
              <a:rPr lang="en-US" dirty="0" err="1" smtClean="0"/>
              <a:t>Symfony</a:t>
            </a:r>
            <a:r>
              <a:rPr lang="en-US" dirty="0" smtClean="0"/>
              <a:t>: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mẽ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chặt</a:t>
            </a:r>
            <a:r>
              <a:rPr lang="en-US" dirty="0" smtClean="0"/>
              <a:t> </a:t>
            </a:r>
            <a:r>
              <a:rPr lang="en-US" dirty="0" err="1" smtClean="0"/>
              <a:t>chẽ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framework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  <a:p>
            <a:r>
              <a:rPr lang="en-US" dirty="0" err="1" smtClean="0"/>
              <a:t>CodeIgniter</a:t>
            </a:r>
            <a:r>
              <a:rPr lang="en-US" dirty="0"/>
              <a:t>: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sớm</a:t>
            </a:r>
            <a:r>
              <a:rPr lang="en-US" dirty="0"/>
              <a:t>,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rối</a:t>
            </a:r>
            <a:r>
              <a:rPr lang="en-US" dirty="0"/>
              <a:t> </a:t>
            </a:r>
            <a:r>
              <a:rPr lang="en-US" dirty="0" err="1"/>
              <a:t>rắm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0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Thống</a:t>
            </a:r>
            <a:r>
              <a:rPr lang="en-US" sz="4000" dirty="0" smtClean="0"/>
              <a:t> </a:t>
            </a:r>
            <a:r>
              <a:rPr lang="en-US" sz="4000" dirty="0" err="1" smtClean="0"/>
              <a:t>kê</a:t>
            </a:r>
            <a:r>
              <a:rPr lang="en-US" sz="4000" dirty="0" smtClean="0"/>
              <a:t> </a:t>
            </a:r>
            <a:r>
              <a:rPr lang="en-US" sz="4000" dirty="0" err="1" smtClean="0"/>
              <a:t>một</a:t>
            </a:r>
            <a:r>
              <a:rPr lang="en-US" sz="4000" dirty="0" smtClean="0"/>
              <a:t> </a:t>
            </a:r>
            <a:r>
              <a:rPr lang="en-US" sz="4000" dirty="0" err="1" smtClean="0"/>
              <a:t>vài</a:t>
            </a:r>
            <a:r>
              <a:rPr lang="en-US" sz="4000" dirty="0" smtClean="0"/>
              <a:t> PHP framework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600199"/>
            <a:ext cx="6248401" cy="5204967"/>
          </a:xfrm>
        </p:spPr>
      </p:pic>
    </p:spTree>
    <p:extLst>
      <p:ext uri="{BB962C8B-B14F-4D97-AF65-F5344CB8AC3E}">
        <p14:creationId xmlns:p14="http://schemas.microsoft.com/office/powerpoint/2010/main" val="87038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Yii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file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http://www.yiiframework.com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Yii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2438400"/>
            <a:ext cx="7088613" cy="442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Sao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Main + About</a:t>
            </a:r>
          </a:p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About: “</a:t>
            </a:r>
            <a:r>
              <a:rPr lang="en-US" dirty="0" err="1" smtClean="0"/>
              <a:t>Gioi</a:t>
            </a:r>
            <a:r>
              <a:rPr lang="en-US" dirty="0" smtClean="0"/>
              <a:t> </a:t>
            </a:r>
            <a:r>
              <a:rPr lang="en-US" dirty="0" err="1" smtClean="0"/>
              <a:t>thieu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tac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trang</a:t>
            </a:r>
            <a:r>
              <a:rPr lang="en-US" dirty="0" smtClean="0"/>
              <a:t> About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coder</a:t>
            </a:r>
          </a:p>
          <a:p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Navigation bar ở </a:t>
            </a:r>
            <a:r>
              <a:rPr lang="en-US" dirty="0" err="1" smtClean="0"/>
              <a:t>trên</a:t>
            </a:r>
            <a:r>
              <a:rPr lang="en-US" dirty="0" smtClean="0"/>
              <a:t> title </a:t>
            </a:r>
            <a:r>
              <a:rPr lang="en-US" dirty="0"/>
              <a:t>“</a:t>
            </a:r>
            <a:r>
              <a:rPr lang="en-US" dirty="0" err="1"/>
              <a:t>Gioi</a:t>
            </a:r>
            <a:r>
              <a:rPr lang="en-US" dirty="0"/>
              <a:t> </a:t>
            </a:r>
            <a:r>
              <a:rPr lang="en-US" dirty="0" err="1"/>
              <a:t>thieu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”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body </a:t>
            </a:r>
          </a:p>
          <a:p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link </a:t>
            </a:r>
            <a:r>
              <a:rPr lang="en-US" dirty="0" err="1" smtClean="0"/>
              <a:t>tới</a:t>
            </a:r>
            <a:r>
              <a:rPr lang="en-US" dirty="0" smtClean="0"/>
              <a:t> file About</a:t>
            </a:r>
          </a:p>
        </p:txBody>
      </p:sp>
    </p:spTree>
    <p:extLst>
      <p:ext uri="{BB962C8B-B14F-4D97-AF65-F5344CB8AC3E}">
        <p14:creationId xmlns:p14="http://schemas.microsoft.com/office/powerpoint/2010/main" val="348904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menu </a:t>
            </a:r>
            <a:r>
              <a:rPr lang="en-US" dirty="0" err="1" smtClean="0"/>
              <a:t>mới</a:t>
            </a:r>
            <a:r>
              <a:rPr lang="en-US" dirty="0" smtClean="0"/>
              <a:t>: Project</a:t>
            </a:r>
          </a:p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6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smtClean="0"/>
              <a:t>Basic</a:t>
            </a:r>
          </a:p>
          <a:p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code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84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4447</TotalTime>
  <Words>453</Words>
  <Application>Microsoft Office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</vt:lpstr>
      <vt:lpstr>Adjacency</vt:lpstr>
      <vt:lpstr>Khóa đào tạo Lập trình Web sử dụng PHP</vt:lpstr>
      <vt:lpstr>Day 35: Framework Yii</vt:lpstr>
      <vt:lpstr>Giới thiệu về Yii</vt:lpstr>
      <vt:lpstr>Một vài framework khác</vt:lpstr>
      <vt:lpstr>Thống kê một vài PHP framework</vt:lpstr>
      <vt:lpstr>Cài đặt Yii</vt:lpstr>
      <vt:lpstr>Practice 1</vt:lpstr>
      <vt:lpstr>Practice 2</vt:lpstr>
      <vt:lpstr>Practice 3</vt:lpstr>
      <vt:lpstr>Practice 4</vt:lpstr>
      <vt:lpstr>Practice 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Windows User</cp:lastModifiedBy>
  <cp:revision>381</cp:revision>
  <dcterms:created xsi:type="dcterms:W3CDTF">2014-12-22T07:12:12Z</dcterms:created>
  <dcterms:modified xsi:type="dcterms:W3CDTF">2015-04-22T13:45:25Z</dcterms:modified>
</cp:coreProperties>
</file>