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8" r:id="rId12"/>
    <p:sldId id="269" r:id="rId13"/>
    <p:sldId id="270" r:id="rId14"/>
    <p:sldId id="271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4/24/2015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yiiframewor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menu </a:t>
            </a:r>
            <a:r>
              <a:rPr lang="en-US" dirty="0" err="1" smtClean="0"/>
              <a:t>mới</a:t>
            </a:r>
            <a:r>
              <a:rPr lang="en-US" dirty="0" smtClean="0"/>
              <a:t> Project,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Project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Project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URL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Project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project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menu Feedback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menu Feedback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form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pPr lvl="1"/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submit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sang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confirm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link </a:t>
            </a:r>
            <a:r>
              <a:rPr lang="en-US" dirty="0" err="1" smtClean="0"/>
              <a:t>để</a:t>
            </a:r>
            <a:r>
              <a:rPr lang="en-US" dirty="0" smtClean="0"/>
              <a:t>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Feedback, </a:t>
            </a:r>
            <a:r>
              <a:rPr lang="en-US" dirty="0" err="1" smtClean="0"/>
              <a:t>có</a:t>
            </a:r>
            <a:r>
              <a:rPr lang="en-US" dirty="0" smtClean="0"/>
              <a:t> link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CSDL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5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ô </a:t>
            </a:r>
            <a:r>
              <a:rPr lang="en-US" dirty="0" err="1" smtClean="0"/>
              <a:t>nhập</a:t>
            </a:r>
            <a:r>
              <a:rPr lang="en-US" dirty="0" smtClean="0"/>
              <a:t> sang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(hint) ở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ô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required, email format </a:t>
            </a:r>
            <a:r>
              <a:rPr lang="en-US" dirty="0" err="1" smtClean="0"/>
              <a:t>cho</a:t>
            </a:r>
            <a:r>
              <a:rPr lang="en-US" dirty="0" smtClean="0"/>
              <a:t> 2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form </a:t>
            </a:r>
            <a:r>
              <a:rPr lang="en-US" dirty="0" err="1" smtClean="0"/>
              <a:t>Feedbak</a:t>
            </a:r>
            <a:r>
              <a:rPr lang="en-US" dirty="0" smtClean="0"/>
              <a:t> (email, title) sang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86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" y="0"/>
            <a:ext cx="9420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link menu Project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404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404 sang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sang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36: Framework </a:t>
            </a:r>
            <a:r>
              <a:rPr lang="en-US" sz="4000" dirty="0" err="1" smtClean="0"/>
              <a:t>Yii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/>
              <a:t>Practice </a:t>
            </a:r>
            <a:r>
              <a:rPr lang="en-US" dirty="0" smtClean="0"/>
              <a:t>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= Yes it is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framework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test,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lạ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Web 2.0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dirty="0" smtClean="0"/>
          </a:p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OOP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MVC pattern,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pattern: anti-pattern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framework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: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Phalcon</a:t>
            </a:r>
            <a:r>
              <a:rPr lang="en-US" dirty="0" smtClean="0"/>
              <a:t>: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C-based</a:t>
            </a:r>
          </a:p>
          <a:p>
            <a:r>
              <a:rPr lang="en-US" dirty="0" err="1" smtClean="0"/>
              <a:t>Symfony</a:t>
            </a:r>
            <a:r>
              <a:rPr lang="en-US" dirty="0" smtClean="0"/>
              <a:t>: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framework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CodeIgniter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rắm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Thống</a:t>
            </a:r>
            <a:r>
              <a:rPr lang="en-US" sz="4000" dirty="0" smtClean="0"/>
              <a:t> </a:t>
            </a:r>
            <a:r>
              <a:rPr lang="en-US" sz="4000" dirty="0" err="1" smtClean="0"/>
              <a:t>kê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vài</a:t>
            </a:r>
            <a:r>
              <a:rPr lang="en-US" sz="4000" dirty="0" smtClean="0"/>
              <a:t> PHP framework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0199"/>
            <a:ext cx="6248401" cy="5204967"/>
          </a:xfrm>
        </p:spPr>
      </p:pic>
    </p:spTree>
    <p:extLst>
      <p:ext uri="{BB962C8B-B14F-4D97-AF65-F5344CB8AC3E}">
        <p14:creationId xmlns:p14="http://schemas.microsoft.com/office/powerpoint/2010/main" val="8703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file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http://www.yiiframework.com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438400"/>
            <a:ext cx="7088613" cy="44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Sao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Main + About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About: “</a:t>
            </a:r>
            <a:r>
              <a:rPr lang="en-US" dirty="0" err="1" smtClean="0"/>
              <a:t>Gioi</a:t>
            </a:r>
            <a:r>
              <a:rPr lang="en-US" dirty="0" smtClean="0"/>
              <a:t> </a:t>
            </a:r>
            <a:r>
              <a:rPr lang="en-US" dirty="0" err="1" smtClean="0"/>
              <a:t>thieu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tac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trang</a:t>
            </a:r>
            <a:r>
              <a:rPr lang="en-US" dirty="0" smtClean="0"/>
              <a:t> About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coder</a:t>
            </a:r>
          </a:p>
          <a:p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Navigation bar ở </a:t>
            </a:r>
            <a:r>
              <a:rPr lang="en-US" dirty="0" err="1" smtClean="0"/>
              <a:t>trên</a:t>
            </a:r>
            <a:r>
              <a:rPr lang="en-US" dirty="0" smtClean="0"/>
              <a:t> title </a:t>
            </a:r>
            <a:r>
              <a:rPr lang="en-US" dirty="0"/>
              <a:t>“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”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body </a:t>
            </a:r>
          </a:p>
          <a:p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link </a:t>
            </a:r>
            <a:r>
              <a:rPr lang="en-US" dirty="0" err="1" smtClean="0"/>
              <a:t>tới</a:t>
            </a:r>
            <a:r>
              <a:rPr lang="en-US" dirty="0" smtClean="0"/>
              <a:t> file About</a:t>
            </a:r>
          </a:p>
        </p:txBody>
      </p:sp>
    </p:spTree>
    <p:extLst>
      <p:ext uri="{BB962C8B-B14F-4D97-AF65-F5344CB8AC3E}">
        <p14:creationId xmlns:p14="http://schemas.microsoft.com/office/powerpoint/2010/main" val="34890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menu </a:t>
            </a:r>
            <a:r>
              <a:rPr lang="en-US" dirty="0" err="1" smtClean="0"/>
              <a:t>mới</a:t>
            </a:r>
            <a:r>
              <a:rPr lang="en-US" dirty="0" smtClean="0"/>
              <a:t>: Project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Basic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4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4571</TotalTime>
  <Words>560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Adjacency</vt:lpstr>
      <vt:lpstr>Khóa đào tạo Lập trình Web sử dụng PHP</vt:lpstr>
      <vt:lpstr>Day 36: Framework Yii</vt:lpstr>
      <vt:lpstr>Giới thiệu về Yii</vt:lpstr>
      <vt:lpstr>Một vài framework khác</vt:lpstr>
      <vt:lpstr>Thống kê một vài PHP framework</vt:lpstr>
      <vt:lpstr>Cài đặt Yii</vt:lpstr>
      <vt:lpstr>Practice 1</vt:lpstr>
      <vt:lpstr>Practice 2</vt:lpstr>
      <vt:lpstr>Practice 3</vt:lpstr>
      <vt:lpstr>Practice 4</vt:lpstr>
      <vt:lpstr>Practice 5</vt:lpstr>
      <vt:lpstr>Practice 6</vt:lpstr>
      <vt:lpstr>PowerPoint Presentation</vt:lpstr>
      <vt:lpstr>PowerPoint Presentation</vt:lpstr>
      <vt:lpstr>Practice 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391</cp:revision>
  <dcterms:created xsi:type="dcterms:W3CDTF">2014-12-22T07:12:12Z</dcterms:created>
  <dcterms:modified xsi:type="dcterms:W3CDTF">2015-04-24T07:45:39Z</dcterms:modified>
</cp:coreProperties>
</file>