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iframework.com/demos/hangma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ii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 Project,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Project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URL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project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menu Feedback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menu Feedback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submit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sang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confirm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link </a:t>
            </a:r>
            <a:r>
              <a:rPr lang="en-US" dirty="0" err="1" smtClean="0"/>
              <a:t>để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Feedback, </a:t>
            </a:r>
            <a:r>
              <a:rPr lang="en-US" dirty="0" err="1" smtClean="0"/>
              <a:t>có</a:t>
            </a:r>
            <a:r>
              <a:rPr lang="en-US" dirty="0" smtClean="0"/>
              <a:t> link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r>
              <a:rPr lang="en-US" dirty="0" smtClean="0"/>
              <a:t> sang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(hint) ở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required, email format </a:t>
            </a:r>
            <a:r>
              <a:rPr lang="en-US" dirty="0" err="1" smtClean="0"/>
              <a:t>cho</a:t>
            </a:r>
            <a:r>
              <a:rPr lang="en-US" dirty="0" smtClean="0"/>
              <a:t> 2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form </a:t>
            </a:r>
            <a:r>
              <a:rPr lang="en-US" dirty="0" err="1" smtClean="0"/>
              <a:t>Feedbak</a:t>
            </a:r>
            <a:r>
              <a:rPr lang="en-US" dirty="0" smtClean="0"/>
              <a:t> (email, title)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86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" y="0"/>
            <a:ext cx="942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link menu Project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404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404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PhpStorm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Gv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editor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smtClean="0"/>
              <a:t>khác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Chiếc</a:t>
            </a:r>
            <a:r>
              <a:rPr lang="en-US" dirty="0" smtClean="0"/>
              <a:t> </a:t>
            </a:r>
            <a:r>
              <a:rPr lang="en-US" dirty="0" err="1" smtClean="0"/>
              <a:t>nón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/>
              <a:t> </a:t>
            </a:r>
            <a:r>
              <a:rPr lang="en-US" dirty="0" smtClean="0"/>
              <a:t>Hangman,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://www.yiiframework.com/demos/hangman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37+38: </a:t>
            </a:r>
            <a:r>
              <a:rPr lang="en-US" sz="4000" dirty="0" smtClean="0"/>
              <a:t>Framework </a:t>
            </a:r>
            <a:r>
              <a:rPr lang="en-US" sz="4000" dirty="0" err="1" smtClean="0"/>
              <a:t>Yii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Practice </a:t>
            </a:r>
            <a:r>
              <a:rPr lang="en-US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= Yes it is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framework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test,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Web 2.0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OOP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MVC pattern,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pattern: anti-pattern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framework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Phalcon</a:t>
            </a:r>
            <a:r>
              <a:rPr lang="en-US" dirty="0" smtClean="0"/>
              <a:t>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C-based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: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kê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vài</a:t>
            </a:r>
            <a:r>
              <a:rPr lang="en-US" sz="4000" dirty="0" smtClean="0"/>
              <a:t> PHP framework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199"/>
            <a:ext cx="6248401" cy="5204967"/>
          </a:xfrm>
        </p:spPr>
      </p:pic>
    </p:spTree>
    <p:extLst>
      <p:ext uri="{BB962C8B-B14F-4D97-AF65-F5344CB8AC3E}">
        <p14:creationId xmlns:p14="http://schemas.microsoft.com/office/powerpoint/2010/main" val="8703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file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http://www.yiiframework.com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088613" cy="44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Main + About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About: “</a:t>
            </a:r>
            <a:r>
              <a:rPr lang="en-US" dirty="0" err="1" smtClean="0"/>
              <a:t>Gioi</a:t>
            </a:r>
            <a:r>
              <a:rPr lang="en-US" dirty="0" smtClean="0"/>
              <a:t> </a:t>
            </a:r>
            <a:r>
              <a:rPr lang="en-US" dirty="0" err="1" smtClean="0"/>
              <a:t>thieu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About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coder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Navigation bar ở </a:t>
            </a:r>
            <a:r>
              <a:rPr lang="en-US" dirty="0" err="1" smtClean="0"/>
              <a:t>trên</a:t>
            </a:r>
            <a:r>
              <a:rPr lang="en-US" dirty="0" smtClean="0"/>
              <a:t> title </a:t>
            </a:r>
            <a:r>
              <a:rPr lang="en-US" dirty="0"/>
              <a:t>“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body 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file About</a:t>
            </a:r>
          </a:p>
        </p:txBody>
      </p:sp>
    </p:spTree>
    <p:extLst>
      <p:ext uri="{BB962C8B-B14F-4D97-AF65-F5344CB8AC3E}">
        <p14:creationId xmlns:p14="http://schemas.microsoft.com/office/powerpoint/2010/main" val="3489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: Project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Basic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4634</TotalTime>
  <Words>657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Khóa đào tạo Lập trình Web sử dụng PHP</vt:lpstr>
      <vt:lpstr>Day 37+38: Framework Yii</vt:lpstr>
      <vt:lpstr>Giới thiệu về Yii</vt:lpstr>
      <vt:lpstr>Một vài framework khác</vt:lpstr>
      <vt:lpstr>Thống kê một vài PHP framework</vt:lpstr>
      <vt:lpstr>Cài đặt Yii</vt:lpstr>
      <vt:lpstr>Practice 1</vt:lpstr>
      <vt:lpstr>Practice 2</vt:lpstr>
      <vt:lpstr>Practice 3</vt:lpstr>
      <vt:lpstr>Practice 4</vt:lpstr>
      <vt:lpstr>Practice 5</vt:lpstr>
      <vt:lpstr>Practice 6</vt:lpstr>
      <vt:lpstr>PowerPoint Presentation</vt:lpstr>
      <vt:lpstr>PowerPoint Presentation</vt:lpstr>
      <vt:lpstr>Practice 7</vt:lpstr>
      <vt:lpstr>Practice 8</vt:lpstr>
      <vt:lpstr>Practice 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400</cp:revision>
  <dcterms:created xsi:type="dcterms:W3CDTF">2014-12-22T07:12:12Z</dcterms:created>
  <dcterms:modified xsi:type="dcterms:W3CDTF">2015-04-27T10:04:47Z</dcterms:modified>
</cp:coreProperties>
</file>