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8" r:id="rId3"/>
    <p:sldId id="263" r:id="rId4"/>
    <p:sldId id="264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5" d="100"/>
          <a:sy n="95" d="100"/>
        </p:scale>
        <p:origin x="117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5/8/2015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5/8/2015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5/8/2015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5/8/2015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5/8/2015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5/8/2015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5/8/2015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5/8/2015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5/8/2015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5/8/2015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5/8/2015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8E254BE3-F7ED-4F3E-8A95-B55AC90E785B}" type="datetimeFigureOut">
              <a:rPr lang="en-US" smtClean="0"/>
              <a:t>5/8/2015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33600"/>
            <a:ext cx="8458200" cy="2304288"/>
          </a:xfrm>
        </p:spPr>
        <p:txBody>
          <a:bodyPr/>
          <a:lstStyle/>
          <a:p>
            <a:pPr algn="r"/>
            <a:r>
              <a:rPr lang="en-US" sz="5400" dirty="0" err="1" smtClean="0">
                <a:solidFill>
                  <a:schemeClr val="accent3">
                    <a:lumMod val="50000"/>
                  </a:schemeClr>
                </a:solidFill>
              </a:rPr>
              <a:t>Khóa</a:t>
            </a:r>
            <a:r>
              <a:rPr lang="en-US" sz="5400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5400" dirty="0" err="1" smtClean="0">
                <a:solidFill>
                  <a:schemeClr val="accent3">
                    <a:lumMod val="50000"/>
                  </a:schemeClr>
                </a:solidFill>
              </a:rPr>
              <a:t>đào</a:t>
            </a:r>
            <a:r>
              <a:rPr lang="en-US" sz="5400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5400" dirty="0" err="1" smtClean="0">
                <a:solidFill>
                  <a:schemeClr val="accent3">
                    <a:lumMod val="50000"/>
                  </a:schemeClr>
                </a:solidFill>
              </a:rPr>
              <a:t>tạo</a:t>
            </a:r>
            <a:r>
              <a:rPr lang="en-US" sz="5400" dirty="0" smtClean="0"/>
              <a:t/>
            </a:r>
            <a:br>
              <a:rPr lang="en-US" sz="5400" dirty="0" smtClean="0"/>
            </a:br>
            <a:r>
              <a:rPr lang="en-US" sz="4800" b="1" dirty="0" err="1" smtClean="0"/>
              <a:t>Lập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trình</a:t>
            </a:r>
            <a:r>
              <a:rPr lang="en-US" sz="4800" b="1" dirty="0" smtClean="0"/>
              <a:t> </a:t>
            </a:r>
            <a:r>
              <a:rPr lang="en-US" sz="4800" b="1" dirty="0"/>
              <a:t>W</a:t>
            </a:r>
            <a:r>
              <a:rPr lang="en-US" sz="4800" b="1" dirty="0" smtClean="0"/>
              <a:t>eb </a:t>
            </a:r>
            <a:r>
              <a:rPr lang="en-US" sz="4800" b="1" dirty="0" err="1" smtClean="0"/>
              <a:t>sử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dụng</a:t>
            </a:r>
            <a:r>
              <a:rPr lang="en-US" sz="4800" b="1" dirty="0" smtClean="0"/>
              <a:t> PHP</a:t>
            </a:r>
            <a:endParaRPr lang="en-US" sz="32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857249"/>
            <a:ext cx="6172200" cy="1581151"/>
          </a:xfrm>
        </p:spPr>
        <p:txBody>
          <a:bodyPr/>
          <a:lstStyle/>
          <a:p>
            <a:pPr algn="r"/>
            <a:r>
              <a:rPr lang="en-US" sz="3200" b="1" dirty="0" err="1" smtClean="0"/>
              <a:t>Học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viện</a:t>
            </a:r>
            <a:r>
              <a:rPr lang="en-US" sz="3200" b="1" dirty="0" smtClean="0"/>
              <a:t> </a:t>
            </a:r>
            <a:r>
              <a:rPr lang="en-US" sz="3200" b="1" dirty="0" err="1" smtClean="0">
                <a:solidFill>
                  <a:srgbClr val="C00000"/>
                </a:solidFill>
              </a:rPr>
              <a:t>Công</a:t>
            </a:r>
            <a:r>
              <a:rPr lang="en-US" sz="3200" b="1" dirty="0" smtClean="0">
                <a:solidFill>
                  <a:srgbClr val="C00000"/>
                </a:solidFill>
              </a:rPr>
              <a:t> </a:t>
            </a:r>
            <a:r>
              <a:rPr lang="en-US" sz="3200" b="1" dirty="0" err="1" smtClean="0">
                <a:solidFill>
                  <a:srgbClr val="C00000"/>
                </a:solidFill>
              </a:rPr>
              <a:t>nghệ</a:t>
            </a:r>
            <a:r>
              <a:rPr lang="en-US" sz="3200" b="1" dirty="0" smtClean="0">
                <a:solidFill>
                  <a:srgbClr val="C00000"/>
                </a:solidFill>
              </a:rPr>
              <a:t> </a:t>
            </a:r>
            <a:r>
              <a:rPr lang="en-US" sz="3200" b="1" dirty="0" err="1" smtClean="0">
                <a:solidFill>
                  <a:srgbClr val="C00000"/>
                </a:solidFill>
              </a:rPr>
              <a:t>thông</a:t>
            </a:r>
            <a:r>
              <a:rPr lang="en-US" sz="3200" b="1" dirty="0" smtClean="0">
                <a:solidFill>
                  <a:srgbClr val="C00000"/>
                </a:solidFill>
              </a:rPr>
              <a:t> tin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HanU</a:t>
            </a:r>
            <a:endParaRPr lang="en-US" sz="3200" b="1" dirty="0" smtClean="0"/>
          </a:p>
          <a:p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0"/>
            <a:ext cx="3409950" cy="990600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0" y="1600200"/>
            <a:ext cx="8458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5739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01000" cy="1143000"/>
          </a:xfrm>
        </p:spPr>
        <p:txBody>
          <a:bodyPr/>
          <a:lstStyle/>
          <a:p>
            <a:r>
              <a:rPr lang="en-US" sz="4000" dirty="0" smtClean="0"/>
              <a:t>Day 39: Framework </a:t>
            </a:r>
            <a:r>
              <a:rPr lang="en-US" sz="4000" dirty="0" err="1" smtClean="0"/>
              <a:t>Yii</a:t>
            </a:r>
            <a:r>
              <a:rPr lang="en-US" sz="4000" dirty="0" smtClean="0"/>
              <a:t> </a:t>
            </a:r>
            <a:r>
              <a:rPr lang="en-US" sz="4000" dirty="0" err="1" smtClean="0"/>
              <a:t>và</a:t>
            </a:r>
            <a:r>
              <a:rPr lang="en-US" sz="4000" dirty="0" smtClean="0"/>
              <a:t> DB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Practice </a:t>
            </a:r>
            <a:r>
              <a:rPr lang="en-US" dirty="0" smtClean="0"/>
              <a:t>1</a:t>
            </a:r>
          </a:p>
          <a:p>
            <a:r>
              <a:rPr lang="en-US" dirty="0" smtClean="0"/>
              <a:t>Practice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3952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application </a:t>
            </a:r>
            <a:r>
              <a:rPr lang="en-US" i="1" dirty="0" smtClean="0"/>
              <a:t>basic</a:t>
            </a:r>
          </a:p>
          <a:p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chạy</a:t>
            </a:r>
            <a:r>
              <a:rPr lang="en-US" dirty="0"/>
              <a:t> </a:t>
            </a: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: Working with DB (</a:t>
            </a:r>
            <a:r>
              <a:rPr lang="en-US" dirty="0" err="1"/>
              <a:t>trong</a:t>
            </a:r>
            <a:r>
              <a:rPr lang="en-US" dirty="0"/>
              <a:t> Guide 2)</a:t>
            </a:r>
          </a:p>
          <a:p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hiển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giống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 smtClean="0"/>
              <a:t>dụ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Thảo</a:t>
            </a:r>
            <a:r>
              <a:rPr lang="en-US" dirty="0" smtClean="0"/>
              <a:t> </a:t>
            </a:r>
            <a:r>
              <a:rPr lang="en-US" dirty="0" err="1" smtClean="0"/>
              <a:t>luận</a:t>
            </a:r>
            <a:r>
              <a:rPr lang="en-US" dirty="0" smtClean="0"/>
              <a:t> </a:t>
            </a:r>
            <a:r>
              <a:rPr lang="en-US" dirty="0" err="1" smtClean="0"/>
              <a:t>hai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mới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Views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thế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endParaRPr lang="en-US" dirty="0" smtClean="0"/>
          </a:p>
          <a:p>
            <a:pPr lvl="1"/>
            <a:r>
              <a:rPr lang="en-US" dirty="0" err="1" smtClean="0"/>
              <a:t>Tại</a:t>
            </a:r>
            <a:r>
              <a:rPr lang="en-US" dirty="0" smtClean="0"/>
              <a:t> </a:t>
            </a:r>
            <a:r>
              <a:rPr lang="en-US" dirty="0" err="1" smtClean="0"/>
              <a:t>sao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Country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i="1" dirty="0" smtClean="0"/>
              <a:t>property</a:t>
            </a:r>
            <a:r>
              <a:rPr lang="en-US" dirty="0" smtClean="0"/>
              <a:t>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i="1" dirty="0" smtClean="0"/>
              <a:t>method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r>
              <a:rPr lang="en-US" dirty="0" smtClean="0"/>
              <a:t> </a:t>
            </a:r>
            <a:r>
              <a:rPr lang="en-US" dirty="0" err="1" smtClean="0"/>
              <a:t>vẫn</a:t>
            </a:r>
            <a:r>
              <a:rPr lang="en-US" dirty="0" smtClean="0"/>
              <a:t> </a:t>
            </a:r>
            <a:r>
              <a:rPr lang="en-US" dirty="0" err="1" smtClean="0"/>
              <a:t>hoạt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trả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489049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i="1" dirty="0"/>
              <a:t>advance</a:t>
            </a:r>
          </a:p>
          <a:p>
            <a:r>
              <a:rPr lang="en-US" dirty="0" err="1"/>
              <a:t>Đọc</a:t>
            </a:r>
            <a:r>
              <a:rPr lang="en-US" dirty="0"/>
              <a:t> </a:t>
            </a: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i="1" dirty="0"/>
              <a:t>advance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2655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4655</TotalTime>
  <Words>102</Words>
  <Application>Microsoft Office PowerPoint</Application>
  <PresentationFormat>On-screen Show (4:3)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Cambria</vt:lpstr>
      <vt:lpstr>Adjacency</vt:lpstr>
      <vt:lpstr>Khóa đào tạo Lập trình Web sử dụng PHP</vt:lpstr>
      <vt:lpstr>Day 39: Framework Yii và DB</vt:lpstr>
      <vt:lpstr>Practice 1</vt:lpstr>
      <vt:lpstr>Practice 2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Khóa đào tạo lập trình web sử dụng php</dc:title>
  <dc:creator>ngoctb</dc:creator>
  <cp:lastModifiedBy>Windows User</cp:lastModifiedBy>
  <cp:revision>407</cp:revision>
  <dcterms:created xsi:type="dcterms:W3CDTF">2014-12-22T07:12:12Z</dcterms:created>
  <dcterms:modified xsi:type="dcterms:W3CDTF">2015-05-08T09:43:08Z</dcterms:modified>
</cp:coreProperties>
</file>