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40: </a:t>
            </a:r>
            <a:r>
              <a:rPr lang="en-US" sz="4000" dirty="0" smtClean="0"/>
              <a:t>Framework </a:t>
            </a:r>
            <a:r>
              <a:rPr lang="en-US" sz="4000" dirty="0" err="1" smtClean="0"/>
              <a:t>Yii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application </a:t>
            </a:r>
            <a:r>
              <a:rPr lang="en-US" i="1" dirty="0" smtClean="0"/>
              <a:t>basic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Working with DB (</a:t>
            </a:r>
            <a:r>
              <a:rPr lang="en-US" dirty="0" err="1"/>
              <a:t>trong</a:t>
            </a:r>
            <a:r>
              <a:rPr lang="en-US" dirty="0"/>
              <a:t> Guide 2)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Views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Country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i="1" dirty="0" smtClean="0"/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03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i="1" dirty="0" smtClean="0"/>
              <a:t>advanced</a:t>
            </a:r>
            <a:endParaRPr lang="en-US" i="1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 smtClean="0"/>
              <a:t>advanced</a:t>
            </a:r>
            <a:endParaRPr lang="en-US" i="1" dirty="0"/>
          </a:p>
          <a:p>
            <a:r>
              <a:rPr lang="en-US" dirty="0" smtClean="0"/>
              <a:t>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Deface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login </a:t>
            </a:r>
            <a:r>
              <a:rPr lang="en-US" dirty="0" err="1" smtClean="0"/>
              <a:t>của</a:t>
            </a:r>
            <a:r>
              <a:rPr lang="en-US" dirty="0" smtClean="0"/>
              <a:t> backend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user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6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4780</TotalTime>
  <Words>124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Adjacency</vt:lpstr>
      <vt:lpstr>Khóa đào tạo Lập trình Web sử dụng PHP</vt:lpstr>
      <vt:lpstr>Day 40: Framework Yii và DB</vt:lpstr>
      <vt:lpstr>Practice 1</vt:lpstr>
      <vt:lpstr>Practice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410</cp:revision>
  <dcterms:created xsi:type="dcterms:W3CDTF">2014-12-22T07:12:12Z</dcterms:created>
  <dcterms:modified xsi:type="dcterms:W3CDTF">2015-05-08T09:57:50Z</dcterms:modified>
</cp:coreProperties>
</file>