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C8511-8239-4B3D-B073-143E804D024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486C3BA-8858-4048-9886-6FB6620FDC4D}">
      <dgm:prSet phldrT="[Text]"/>
      <dgm:spPr/>
      <dgm:t>
        <a:bodyPr/>
        <a:lstStyle/>
        <a:p>
          <a:r>
            <a:rPr lang="en-US" dirty="0" smtClean="0"/>
            <a:t>Requirement</a:t>
          </a:r>
          <a:endParaRPr lang="en-US" dirty="0"/>
        </a:p>
      </dgm:t>
    </dgm:pt>
    <dgm:pt modelId="{2DCD9028-5D14-4A22-8F3B-C5F258A958D6}" type="parTrans" cxnId="{40A72D33-3D1A-49C8-B655-808917854D89}">
      <dgm:prSet/>
      <dgm:spPr/>
      <dgm:t>
        <a:bodyPr/>
        <a:lstStyle/>
        <a:p>
          <a:endParaRPr lang="en-US"/>
        </a:p>
      </dgm:t>
    </dgm:pt>
    <dgm:pt modelId="{3396E578-D92D-4624-9F85-749BD2297BE0}" type="sibTrans" cxnId="{40A72D33-3D1A-49C8-B655-808917854D89}">
      <dgm:prSet/>
      <dgm:spPr/>
      <dgm:t>
        <a:bodyPr/>
        <a:lstStyle/>
        <a:p>
          <a:endParaRPr lang="en-US"/>
        </a:p>
      </dgm:t>
    </dgm:pt>
    <dgm:pt modelId="{B4468427-67E4-4583-9695-F87E8392FCBD}">
      <dgm:prSet phldrT="[Text]"/>
      <dgm:spPr/>
      <dgm:t>
        <a:bodyPr/>
        <a:lstStyle/>
        <a:p>
          <a:r>
            <a:rPr lang="en-US" dirty="0" smtClean="0"/>
            <a:t>Prototype</a:t>
          </a:r>
          <a:endParaRPr lang="en-US" dirty="0"/>
        </a:p>
      </dgm:t>
    </dgm:pt>
    <dgm:pt modelId="{5D610ECC-F288-4F88-9149-68B1426EAE2B}" type="parTrans" cxnId="{65F95D1A-A54E-4E0B-BD64-9F043ADBF7CA}">
      <dgm:prSet/>
      <dgm:spPr/>
      <dgm:t>
        <a:bodyPr/>
        <a:lstStyle/>
        <a:p>
          <a:endParaRPr lang="en-US"/>
        </a:p>
      </dgm:t>
    </dgm:pt>
    <dgm:pt modelId="{118442AA-2A60-4635-9160-D2BD6C9CA828}" type="sibTrans" cxnId="{65F95D1A-A54E-4E0B-BD64-9F043ADBF7CA}">
      <dgm:prSet/>
      <dgm:spPr/>
      <dgm:t>
        <a:bodyPr/>
        <a:lstStyle/>
        <a:p>
          <a:endParaRPr lang="en-US"/>
        </a:p>
      </dgm:t>
    </dgm:pt>
    <dgm:pt modelId="{5BB8BA21-5E3E-4B34-BF6F-73D6888D802F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A14120B4-4DB1-452A-BC60-31C75975C51F}" type="parTrans" cxnId="{11C3709A-D1A5-4AE2-84CD-B416F507BA3B}">
      <dgm:prSet/>
      <dgm:spPr/>
      <dgm:t>
        <a:bodyPr/>
        <a:lstStyle/>
        <a:p>
          <a:endParaRPr lang="en-US"/>
        </a:p>
      </dgm:t>
    </dgm:pt>
    <dgm:pt modelId="{F7499995-2577-4CDC-B432-5763BDE1B182}" type="sibTrans" cxnId="{11C3709A-D1A5-4AE2-84CD-B416F507BA3B}">
      <dgm:prSet/>
      <dgm:spPr/>
      <dgm:t>
        <a:bodyPr/>
        <a:lstStyle/>
        <a:p>
          <a:endParaRPr lang="en-US"/>
        </a:p>
      </dgm:t>
    </dgm:pt>
    <dgm:pt modelId="{8BE9B8BE-1C0E-40DB-9183-FB511AE00A02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063F2B40-9931-424C-BF5F-83DC58E99954}" type="parTrans" cxnId="{3A48ED20-ADEA-461F-B4C4-4639AAA87DC8}">
      <dgm:prSet/>
      <dgm:spPr/>
      <dgm:t>
        <a:bodyPr/>
        <a:lstStyle/>
        <a:p>
          <a:endParaRPr lang="en-US"/>
        </a:p>
      </dgm:t>
    </dgm:pt>
    <dgm:pt modelId="{88F89E65-1F47-4F71-92FB-44A38C346851}" type="sibTrans" cxnId="{3A48ED20-ADEA-461F-B4C4-4639AAA87DC8}">
      <dgm:prSet/>
      <dgm:spPr/>
      <dgm:t>
        <a:bodyPr/>
        <a:lstStyle/>
        <a:p>
          <a:endParaRPr lang="en-US"/>
        </a:p>
      </dgm:t>
    </dgm:pt>
    <dgm:pt modelId="{EDEDED27-C8A2-4B38-96FB-5245DAE45F5A}" type="pres">
      <dgm:prSet presAssocID="{D72C8511-8239-4B3D-B073-143E804D024B}" presName="Name0" presStyleCnt="0">
        <dgm:presLayoutVars>
          <dgm:dir/>
          <dgm:resizeHandles val="exact"/>
        </dgm:presLayoutVars>
      </dgm:prSet>
      <dgm:spPr/>
    </dgm:pt>
    <dgm:pt modelId="{C737B6A0-9470-4D68-B94A-9E9742B7EE72}" type="pres">
      <dgm:prSet presAssocID="{F486C3BA-8858-4048-9886-6FB6620FDC4D}" presName="node" presStyleLbl="node1" presStyleIdx="0" presStyleCnt="4">
        <dgm:presLayoutVars>
          <dgm:bulletEnabled val="1"/>
        </dgm:presLayoutVars>
      </dgm:prSet>
      <dgm:spPr/>
    </dgm:pt>
    <dgm:pt modelId="{938EE02D-9E05-4EAD-BA32-BF8BB9303FBA}" type="pres">
      <dgm:prSet presAssocID="{3396E578-D92D-4624-9F85-749BD2297BE0}" presName="sibTrans" presStyleLbl="sibTrans2D1" presStyleIdx="0" presStyleCnt="3"/>
      <dgm:spPr/>
    </dgm:pt>
    <dgm:pt modelId="{13438DA7-5EE1-4068-BAA6-DC4565FB249A}" type="pres">
      <dgm:prSet presAssocID="{3396E578-D92D-4624-9F85-749BD2297BE0}" presName="connectorText" presStyleLbl="sibTrans2D1" presStyleIdx="0" presStyleCnt="3"/>
      <dgm:spPr/>
    </dgm:pt>
    <dgm:pt modelId="{EC3B3AC0-D584-4BF3-9108-19FDAF642461}" type="pres">
      <dgm:prSet presAssocID="{B4468427-67E4-4583-9695-F87E8392FCBD}" presName="node" presStyleLbl="node1" presStyleIdx="1" presStyleCnt="4">
        <dgm:presLayoutVars>
          <dgm:bulletEnabled val="1"/>
        </dgm:presLayoutVars>
      </dgm:prSet>
      <dgm:spPr/>
    </dgm:pt>
    <dgm:pt modelId="{81C91148-BE73-4C1F-A038-4131A3F15589}" type="pres">
      <dgm:prSet presAssocID="{118442AA-2A60-4635-9160-D2BD6C9CA828}" presName="sibTrans" presStyleLbl="sibTrans2D1" presStyleIdx="1" presStyleCnt="3"/>
      <dgm:spPr/>
    </dgm:pt>
    <dgm:pt modelId="{6CA49CC3-29BA-4E2B-A571-B9D98B20D6DA}" type="pres">
      <dgm:prSet presAssocID="{118442AA-2A60-4635-9160-D2BD6C9CA828}" presName="connectorText" presStyleLbl="sibTrans2D1" presStyleIdx="1" presStyleCnt="3"/>
      <dgm:spPr/>
    </dgm:pt>
    <dgm:pt modelId="{D732EC66-7CDA-455E-80AA-B5397B55B7AB}" type="pres">
      <dgm:prSet presAssocID="{5BB8BA21-5E3E-4B34-BF6F-73D6888D80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1EC4B-31A7-4C01-BF1D-75D77E900407}" type="pres">
      <dgm:prSet presAssocID="{F7499995-2577-4CDC-B432-5763BDE1B182}" presName="sibTrans" presStyleLbl="sibTrans2D1" presStyleIdx="2" presStyleCnt="3"/>
      <dgm:spPr/>
    </dgm:pt>
    <dgm:pt modelId="{0FFC3FB2-FE65-4849-888C-8649F6EE01DF}" type="pres">
      <dgm:prSet presAssocID="{F7499995-2577-4CDC-B432-5763BDE1B182}" presName="connectorText" presStyleLbl="sibTrans2D1" presStyleIdx="2" presStyleCnt="3"/>
      <dgm:spPr/>
    </dgm:pt>
    <dgm:pt modelId="{6282D295-B008-4C1C-B15D-4ADFA58C5EB4}" type="pres">
      <dgm:prSet presAssocID="{8BE9B8BE-1C0E-40DB-9183-FB511AE00A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D6D6FE-BECE-4B8F-A58F-AF7CDBE6295D}" type="presOf" srcId="{3396E578-D92D-4624-9F85-749BD2297BE0}" destId="{938EE02D-9E05-4EAD-BA32-BF8BB9303FBA}" srcOrd="0" destOrd="0" presId="urn:microsoft.com/office/officeart/2005/8/layout/process1"/>
    <dgm:cxn modelId="{6E251910-10EC-4C1A-BE82-15162F209644}" type="presOf" srcId="{F486C3BA-8858-4048-9886-6FB6620FDC4D}" destId="{C737B6A0-9470-4D68-B94A-9E9742B7EE72}" srcOrd="0" destOrd="0" presId="urn:microsoft.com/office/officeart/2005/8/layout/process1"/>
    <dgm:cxn modelId="{C4D3310D-5B42-4AE8-A714-59F5EA3D48E9}" type="presOf" srcId="{B4468427-67E4-4583-9695-F87E8392FCBD}" destId="{EC3B3AC0-D584-4BF3-9108-19FDAF642461}" srcOrd="0" destOrd="0" presId="urn:microsoft.com/office/officeart/2005/8/layout/process1"/>
    <dgm:cxn modelId="{4CE76315-5BBD-4B96-B0AD-BDED15FB93F2}" type="presOf" srcId="{8BE9B8BE-1C0E-40DB-9183-FB511AE00A02}" destId="{6282D295-B008-4C1C-B15D-4ADFA58C5EB4}" srcOrd="0" destOrd="0" presId="urn:microsoft.com/office/officeart/2005/8/layout/process1"/>
    <dgm:cxn modelId="{3258AE3F-EB8F-41C1-AE92-BC05AD2CEB66}" type="presOf" srcId="{118442AA-2A60-4635-9160-D2BD6C9CA828}" destId="{6CA49CC3-29BA-4E2B-A571-B9D98B20D6DA}" srcOrd="1" destOrd="0" presId="urn:microsoft.com/office/officeart/2005/8/layout/process1"/>
    <dgm:cxn modelId="{D44BB303-B54B-4D67-9852-A90662E05FC0}" type="presOf" srcId="{F7499995-2577-4CDC-B432-5763BDE1B182}" destId="{0FFC3FB2-FE65-4849-888C-8649F6EE01DF}" srcOrd="1" destOrd="0" presId="urn:microsoft.com/office/officeart/2005/8/layout/process1"/>
    <dgm:cxn modelId="{11C3709A-D1A5-4AE2-84CD-B416F507BA3B}" srcId="{D72C8511-8239-4B3D-B073-143E804D024B}" destId="{5BB8BA21-5E3E-4B34-BF6F-73D6888D802F}" srcOrd="2" destOrd="0" parTransId="{A14120B4-4DB1-452A-BC60-31C75975C51F}" sibTransId="{F7499995-2577-4CDC-B432-5763BDE1B182}"/>
    <dgm:cxn modelId="{983953E0-F57C-42ED-9159-4B7E70612878}" type="presOf" srcId="{118442AA-2A60-4635-9160-D2BD6C9CA828}" destId="{81C91148-BE73-4C1F-A038-4131A3F15589}" srcOrd="0" destOrd="0" presId="urn:microsoft.com/office/officeart/2005/8/layout/process1"/>
    <dgm:cxn modelId="{C8B6539E-7960-4D8D-AE90-15698D670F3D}" type="presOf" srcId="{F7499995-2577-4CDC-B432-5763BDE1B182}" destId="{C181EC4B-31A7-4C01-BF1D-75D77E900407}" srcOrd="0" destOrd="0" presId="urn:microsoft.com/office/officeart/2005/8/layout/process1"/>
    <dgm:cxn modelId="{3A48ED20-ADEA-461F-B4C4-4639AAA87DC8}" srcId="{D72C8511-8239-4B3D-B073-143E804D024B}" destId="{8BE9B8BE-1C0E-40DB-9183-FB511AE00A02}" srcOrd="3" destOrd="0" parTransId="{063F2B40-9931-424C-BF5F-83DC58E99954}" sibTransId="{88F89E65-1F47-4F71-92FB-44A38C346851}"/>
    <dgm:cxn modelId="{65F95D1A-A54E-4E0B-BD64-9F043ADBF7CA}" srcId="{D72C8511-8239-4B3D-B073-143E804D024B}" destId="{B4468427-67E4-4583-9695-F87E8392FCBD}" srcOrd="1" destOrd="0" parTransId="{5D610ECC-F288-4F88-9149-68B1426EAE2B}" sibTransId="{118442AA-2A60-4635-9160-D2BD6C9CA828}"/>
    <dgm:cxn modelId="{40A72D33-3D1A-49C8-B655-808917854D89}" srcId="{D72C8511-8239-4B3D-B073-143E804D024B}" destId="{F486C3BA-8858-4048-9886-6FB6620FDC4D}" srcOrd="0" destOrd="0" parTransId="{2DCD9028-5D14-4A22-8F3B-C5F258A958D6}" sibTransId="{3396E578-D92D-4624-9F85-749BD2297BE0}"/>
    <dgm:cxn modelId="{A9D0ECA3-5FDA-4B69-A23D-4E4C779FA824}" type="presOf" srcId="{5BB8BA21-5E3E-4B34-BF6F-73D6888D802F}" destId="{D732EC66-7CDA-455E-80AA-B5397B55B7AB}" srcOrd="0" destOrd="0" presId="urn:microsoft.com/office/officeart/2005/8/layout/process1"/>
    <dgm:cxn modelId="{D035EE48-BC45-4BF5-B12D-2766780019BA}" type="presOf" srcId="{D72C8511-8239-4B3D-B073-143E804D024B}" destId="{EDEDED27-C8A2-4B38-96FB-5245DAE45F5A}" srcOrd="0" destOrd="0" presId="urn:microsoft.com/office/officeart/2005/8/layout/process1"/>
    <dgm:cxn modelId="{F2564FEE-8CFC-48AE-ADDD-210647E996EE}" type="presOf" srcId="{3396E578-D92D-4624-9F85-749BD2297BE0}" destId="{13438DA7-5EE1-4068-BAA6-DC4565FB249A}" srcOrd="1" destOrd="0" presId="urn:microsoft.com/office/officeart/2005/8/layout/process1"/>
    <dgm:cxn modelId="{EBA75C9C-EFDC-445B-B43A-3DDE9BA03C20}" type="presParOf" srcId="{EDEDED27-C8A2-4B38-96FB-5245DAE45F5A}" destId="{C737B6A0-9470-4D68-B94A-9E9742B7EE72}" srcOrd="0" destOrd="0" presId="urn:microsoft.com/office/officeart/2005/8/layout/process1"/>
    <dgm:cxn modelId="{ED41F8F6-E751-428A-89CB-BBCD7051F910}" type="presParOf" srcId="{EDEDED27-C8A2-4B38-96FB-5245DAE45F5A}" destId="{938EE02D-9E05-4EAD-BA32-BF8BB9303FBA}" srcOrd="1" destOrd="0" presId="urn:microsoft.com/office/officeart/2005/8/layout/process1"/>
    <dgm:cxn modelId="{74345DD8-D474-4FF8-AE2E-C250173643A4}" type="presParOf" srcId="{938EE02D-9E05-4EAD-BA32-BF8BB9303FBA}" destId="{13438DA7-5EE1-4068-BAA6-DC4565FB249A}" srcOrd="0" destOrd="0" presId="urn:microsoft.com/office/officeart/2005/8/layout/process1"/>
    <dgm:cxn modelId="{5133F0C2-87C4-44C6-A515-A1688E40CE73}" type="presParOf" srcId="{EDEDED27-C8A2-4B38-96FB-5245DAE45F5A}" destId="{EC3B3AC0-D584-4BF3-9108-19FDAF642461}" srcOrd="2" destOrd="0" presId="urn:microsoft.com/office/officeart/2005/8/layout/process1"/>
    <dgm:cxn modelId="{02E6A31E-B050-46E5-B6AE-C4129475A1CF}" type="presParOf" srcId="{EDEDED27-C8A2-4B38-96FB-5245DAE45F5A}" destId="{81C91148-BE73-4C1F-A038-4131A3F15589}" srcOrd="3" destOrd="0" presId="urn:microsoft.com/office/officeart/2005/8/layout/process1"/>
    <dgm:cxn modelId="{1C32C189-771B-4531-86D2-B03B7B75974A}" type="presParOf" srcId="{81C91148-BE73-4C1F-A038-4131A3F15589}" destId="{6CA49CC3-29BA-4E2B-A571-B9D98B20D6DA}" srcOrd="0" destOrd="0" presId="urn:microsoft.com/office/officeart/2005/8/layout/process1"/>
    <dgm:cxn modelId="{B2647490-49A7-4FE6-A589-74DC496918A9}" type="presParOf" srcId="{EDEDED27-C8A2-4B38-96FB-5245DAE45F5A}" destId="{D732EC66-7CDA-455E-80AA-B5397B55B7AB}" srcOrd="4" destOrd="0" presId="urn:microsoft.com/office/officeart/2005/8/layout/process1"/>
    <dgm:cxn modelId="{BBA3CDD4-8A37-431A-8D54-B42CF7EB9152}" type="presParOf" srcId="{EDEDED27-C8A2-4B38-96FB-5245DAE45F5A}" destId="{C181EC4B-31A7-4C01-BF1D-75D77E900407}" srcOrd="5" destOrd="0" presId="urn:microsoft.com/office/officeart/2005/8/layout/process1"/>
    <dgm:cxn modelId="{5FF0977B-EF70-4C7F-A570-84545368DBFD}" type="presParOf" srcId="{C181EC4B-31A7-4C01-BF1D-75D77E900407}" destId="{0FFC3FB2-FE65-4849-888C-8649F6EE01DF}" srcOrd="0" destOrd="0" presId="urn:microsoft.com/office/officeart/2005/8/layout/process1"/>
    <dgm:cxn modelId="{212DAE25-7F1F-4D05-B883-E68578BEBC20}" type="presParOf" srcId="{EDEDED27-C8A2-4B38-96FB-5245DAE45F5A}" destId="{6282D295-B008-4C1C-B15D-4ADFA58C5EB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C8511-8239-4B3D-B073-143E804D024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486C3BA-8858-4048-9886-6FB6620FDC4D}">
      <dgm:prSet phldrT="[Text]"/>
      <dgm:spPr/>
      <dgm:t>
        <a:bodyPr/>
        <a:lstStyle/>
        <a:p>
          <a:r>
            <a:rPr lang="en-US" dirty="0" smtClean="0"/>
            <a:t>Requirement</a:t>
          </a:r>
          <a:endParaRPr lang="en-US" dirty="0"/>
        </a:p>
      </dgm:t>
    </dgm:pt>
    <dgm:pt modelId="{2DCD9028-5D14-4A22-8F3B-C5F258A958D6}" type="parTrans" cxnId="{40A72D33-3D1A-49C8-B655-808917854D89}">
      <dgm:prSet/>
      <dgm:spPr/>
      <dgm:t>
        <a:bodyPr/>
        <a:lstStyle/>
        <a:p>
          <a:endParaRPr lang="en-US"/>
        </a:p>
      </dgm:t>
    </dgm:pt>
    <dgm:pt modelId="{3396E578-D92D-4624-9F85-749BD2297BE0}" type="sibTrans" cxnId="{40A72D33-3D1A-49C8-B655-808917854D89}">
      <dgm:prSet/>
      <dgm:spPr/>
      <dgm:t>
        <a:bodyPr/>
        <a:lstStyle/>
        <a:p>
          <a:endParaRPr lang="en-US"/>
        </a:p>
      </dgm:t>
    </dgm:pt>
    <dgm:pt modelId="{B4468427-67E4-4583-9695-F87E8392FCBD}">
      <dgm:prSet phldrT="[Text]"/>
      <dgm:spPr/>
      <dgm:t>
        <a:bodyPr/>
        <a:lstStyle/>
        <a:p>
          <a:r>
            <a:rPr lang="en-US" dirty="0" smtClean="0"/>
            <a:t>Prototype</a:t>
          </a:r>
          <a:endParaRPr lang="en-US" dirty="0"/>
        </a:p>
      </dgm:t>
    </dgm:pt>
    <dgm:pt modelId="{5D610ECC-F288-4F88-9149-68B1426EAE2B}" type="parTrans" cxnId="{65F95D1A-A54E-4E0B-BD64-9F043ADBF7CA}">
      <dgm:prSet/>
      <dgm:spPr/>
      <dgm:t>
        <a:bodyPr/>
        <a:lstStyle/>
        <a:p>
          <a:endParaRPr lang="en-US"/>
        </a:p>
      </dgm:t>
    </dgm:pt>
    <dgm:pt modelId="{118442AA-2A60-4635-9160-D2BD6C9CA828}" type="sibTrans" cxnId="{65F95D1A-A54E-4E0B-BD64-9F043ADBF7CA}">
      <dgm:prSet/>
      <dgm:spPr/>
      <dgm:t>
        <a:bodyPr/>
        <a:lstStyle/>
        <a:p>
          <a:endParaRPr lang="en-US"/>
        </a:p>
      </dgm:t>
    </dgm:pt>
    <dgm:pt modelId="{5BB8BA21-5E3E-4B34-BF6F-73D6888D802F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A14120B4-4DB1-452A-BC60-31C75975C51F}" type="parTrans" cxnId="{11C3709A-D1A5-4AE2-84CD-B416F507BA3B}">
      <dgm:prSet/>
      <dgm:spPr/>
      <dgm:t>
        <a:bodyPr/>
        <a:lstStyle/>
        <a:p>
          <a:endParaRPr lang="en-US"/>
        </a:p>
      </dgm:t>
    </dgm:pt>
    <dgm:pt modelId="{F7499995-2577-4CDC-B432-5763BDE1B182}" type="sibTrans" cxnId="{11C3709A-D1A5-4AE2-84CD-B416F507BA3B}">
      <dgm:prSet/>
      <dgm:spPr/>
      <dgm:t>
        <a:bodyPr/>
        <a:lstStyle/>
        <a:p>
          <a:endParaRPr lang="en-US"/>
        </a:p>
      </dgm:t>
    </dgm:pt>
    <dgm:pt modelId="{8BE9B8BE-1C0E-40DB-9183-FB511AE00A02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063F2B40-9931-424C-BF5F-83DC58E99954}" type="parTrans" cxnId="{3A48ED20-ADEA-461F-B4C4-4639AAA87DC8}">
      <dgm:prSet/>
      <dgm:spPr/>
      <dgm:t>
        <a:bodyPr/>
        <a:lstStyle/>
        <a:p>
          <a:endParaRPr lang="en-US"/>
        </a:p>
      </dgm:t>
    </dgm:pt>
    <dgm:pt modelId="{88F89E65-1F47-4F71-92FB-44A38C346851}" type="sibTrans" cxnId="{3A48ED20-ADEA-461F-B4C4-4639AAA87DC8}">
      <dgm:prSet/>
      <dgm:spPr/>
      <dgm:t>
        <a:bodyPr/>
        <a:lstStyle/>
        <a:p>
          <a:endParaRPr lang="en-US"/>
        </a:p>
      </dgm:t>
    </dgm:pt>
    <dgm:pt modelId="{EDEDED27-C8A2-4B38-96FB-5245DAE45F5A}" type="pres">
      <dgm:prSet presAssocID="{D72C8511-8239-4B3D-B073-143E804D024B}" presName="Name0" presStyleCnt="0">
        <dgm:presLayoutVars>
          <dgm:dir/>
          <dgm:resizeHandles val="exact"/>
        </dgm:presLayoutVars>
      </dgm:prSet>
      <dgm:spPr/>
    </dgm:pt>
    <dgm:pt modelId="{C737B6A0-9470-4D68-B94A-9E9742B7EE72}" type="pres">
      <dgm:prSet presAssocID="{F486C3BA-8858-4048-9886-6FB6620FDC4D}" presName="node" presStyleLbl="node1" presStyleIdx="0" presStyleCnt="4">
        <dgm:presLayoutVars>
          <dgm:bulletEnabled val="1"/>
        </dgm:presLayoutVars>
      </dgm:prSet>
      <dgm:spPr/>
    </dgm:pt>
    <dgm:pt modelId="{938EE02D-9E05-4EAD-BA32-BF8BB9303FBA}" type="pres">
      <dgm:prSet presAssocID="{3396E578-D92D-4624-9F85-749BD2297BE0}" presName="sibTrans" presStyleLbl="sibTrans2D1" presStyleIdx="0" presStyleCnt="3"/>
      <dgm:spPr/>
    </dgm:pt>
    <dgm:pt modelId="{13438DA7-5EE1-4068-BAA6-DC4565FB249A}" type="pres">
      <dgm:prSet presAssocID="{3396E578-D92D-4624-9F85-749BD2297BE0}" presName="connectorText" presStyleLbl="sibTrans2D1" presStyleIdx="0" presStyleCnt="3"/>
      <dgm:spPr/>
    </dgm:pt>
    <dgm:pt modelId="{EC3B3AC0-D584-4BF3-9108-19FDAF642461}" type="pres">
      <dgm:prSet presAssocID="{B4468427-67E4-4583-9695-F87E8392FCBD}" presName="node" presStyleLbl="node1" presStyleIdx="1" presStyleCnt="4">
        <dgm:presLayoutVars>
          <dgm:bulletEnabled val="1"/>
        </dgm:presLayoutVars>
      </dgm:prSet>
      <dgm:spPr/>
    </dgm:pt>
    <dgm:pt modelId="{81C91148-BE73-4C1F-A038-4131A3F15589}" type="pres">
      <dgm:prSet presAssocID="{118442AA-2A60-4635-9160-D2BD6C9CA828}" presName="sibTrans" presStyleLbl="sibTrans2D1" presStyleIdx="1" presStyleCnt="3"/>
      <dgm:spPr/>
    </dgm:pt>
    <dgm:pt modelId="{6CA49CC3-29BA-4E2B-A571-B9D98B20D6DA}" type="pres">
      <dgm:prSet presAssocID="{118442AA-2A60-4635-9160-D2BD6C9CA828}" presName="connectorText" presStyleLbl="sibTrans2D1" presStyleIdx="1" presStyleCnt="3"/>
      <dgm:spPr/>
    </dgm:pt>
    <dgm:pt modelId="{D732EC66-7CDA-455E-80AA-B5397B55B7AB}" type="pres">
      <dgm:prSet presAssocID="{5BB8BA21-5E3E-4B34-BF6F-73D6888D80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1EC4B-31A7-4C01-BF1D-75D77E900407}" type="pres">
      <dgm:prSet presAssocID="{F7499995-2577-4CDC-B432-5763BDE1B182}" presName="sibTrans" presStyleLbl="sibTrans2D1" presStyleIdx="2" presStyleCnt="3"/>
      <dgm:spPr/>
    </dgm:pt>
    <dgm:pt modelId="{0FFC3FB2-FE65-4849-888C-8649F6EE01DF}" type="pres">
      <dgm:prSet presAssocID="{F7499995-2577-4CDC-B432-5763BDE1B182}" presName="connectorText" presStyleLbl="sibTrans2D1" presStyleIdx="2" presStyleCnt="3"/>
      <dgm:spPr/>
    </dgm:pt>
    <dgm:pt modelId="{6282D295-B008-4C1C-B15D-4ADFA58C5EB4}" type="pres">
      <dgm:prSet presAssocID="{8BE9B8BE-1C0E-40DB-9183-FB511AE00A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6353A6-AD83-430F-A053-AEF757F28446}" type="presOf" srcId="{118442AA-2A60-4635-9160-D2BD6C9CA828}" destId="{6CA49CC3-29BA-4E2B-A571-B9D98B20D6DA}" srcOrd="1" destOrd="0" presId="urn:microsoft.com/office/officeart/2005/8/layout/process1"/>
    <dgm:cxn modelId="{3FD3FC7B-34D4-4072-80CA-829DF93F5FAC}" type="presOf" srcId="{118442AA-2A60-4635-9160-D2BD6C9CA828}" destId="{81C91148-BE73-4C1F-A038-4131A3F15589}" srcOrd="0" destOrd="0" presId="urn:microsoft.com/office/officeart/2005/8/layout/process1"/>
    <dgm:cxn modelId="{7328CC5F-ED1A-4BC7-ACE3-F0062D0F4930}" type="presOf" srcId="{8BE9B8BE-1C0E-40DB-9183-FB511AE00A02}" destId="{6282D295-B008-4C1C-B15D-4ADFA58C5EB4}" srcOrd="0" destOrd="0" presId="urn:microsoft.com/office/officeart/2005/8/layout/process1"/>
    <dgm:cxn modelId="{B336E206-0E28-42AA-AF1F-DAD220FEDB6F}" type="presOf" srcId="{F486C3BA-8858-4048-9886-6FB6620FDC4D}" destId="{C737B6A0-9470-4D68-B94A-9E9742B7EE72}" srcOrd="0" destOrd="0" presId="urn:microsoft.com/office/officeart/2005/8/layout/process1"/>
    <dgm:cxn modelId="{11C3709A-D1A5-4AE2-84CD-B416F507BA3B}" srcId="{D72C8511-8239-4B3D-B073-143E804D024B}" destId="{5BB8BA21-5E3E-4B34-BF6F-73D6888D802F}" srcOrd="2" destOrd="0" parTransId="{A14120B4-4DB1-452A-BC60-31C75975C51F}" sibTransId="{F7499995-2577-4CDC-B432-5763BDE1B182}"/>
    <dgm:cxn modelId="{00D121C1-9074-4DEC-A89C-F5C883C27380}" type="presOf" srcId="{5BB8BA21-5E3E-4B34-BF6F-73D6888D802F}" destId="{D732EC66-7CDA-455E-80AA-B5397B55B7AB}" srcOrd="0" destOrd="0" presId="urn:microsoft.com/office/officeart/2005/8/layout/process1"/>
    <dgm:cxn modelId="{DBFF7986-90A9-4EEA-919D-BE91E99C87FB}" type="presOf" srcId="{F7499995-2577-4CDC-B432-5763BDE1B182}" destId="{C181EC4B-31A7-4C01-BF1D-75D77E900407}" srcOrd="0" destOrd="0" presId="urn:microsoft.com/office/officeart/2005/8/layout/process1"/>
    <dgm:cxn modelId="{98403915-0445-48E0-ADB6-D8FB8D746F42}" type="presOf" srcId="{3396E578-D92D-4624-9F85-749BD2297BE0}" destId="{13438DA7-5EE1-4068-BAA6-DC4565FB249A}" srcOrd="1" destOrd="0" presId="urn:microsoft.com/office/officeart/2005/8/layout/process1"/>
    <dgm:cxn modelId="{EECA1BB8-7AFD-495E-9E25-2B6A4477226D}" type="presOf" srcId="{B4468427-67E4-4583-9695-F87E8392FCBD}" destId="{EC3B3AC0-D584-4BF3-9108-19FDAF642461}" srcOrd="0" destOrd="0" presId="urn:microsoft.com/office/officeart/2005/8/layout/process1"/>
    <dgm:cxn modelId="{3A48ED20-ADEA-461F-B4C4-4639AAA87DC8}" srcId="{D72C8511-8239-4B3D-B073-143E804D024B}" destId="{8BE9B8BE-1C0E-40DB-9183-FB511AE00A02}" srcOrd="3" destOrd="0" parTransId="{063F2B40-9931-424C-BF5F-83DC58E99954}" sibTransId="{88F89E65-1F47-4F71-92FB-44A38C346851}"/>
    <dgm:cxn modelId="{65F95D1A-A54E-4E0B-BD64-9F043ADBF7CA}" srcId="{D72C8511-8239-4B3D-B073-143E804D024B}" destId="{B4468427-67E4-4583-9695-F87E8392FCBD}" srcOrd="1" destOrd="0" parTransId="{5D610ECC-F288-4F88-9149-68B1426EAE2B}" sibTransId="{118442AA-2A60-4635-9160-D2BD6C9CA828}"/>
    <dgm:cxn modelId="{B768D5D4-2864-4C10-8B01-EE28ADF5E81A}" type="presOf" srcId="{D72C8511-8239-4B3D-B073-143E804D024B}" destId="{EDEDED27-C8A2-4B38-96FB-5245DAE45F5A}" srcOrd="0" destOrd="0" presId="urn:microsoft.com/office/officeart/2005/8/layout/process1"/>
    <dgm:cxn modelId="{40A72D33-3D1A-49C8-B655-808917854D89}" srcId="{D72C8511-8239-4B3D-B073-143E804D024B}" destId="{F486C3BA-8858-4048-9886-6FB6620FDC4D}" srcOrd="0" destOrd="0" parTransId="{2DCD9028-5D14-4A22-8F3B-C5F258A958D6}" sibTransId="{3396E578-D92D-4624-9F85-749BD2297BE0}"/>
    <dgm:cxn modelId="{24FDC0A7-9BBB-4AB7-951F-F0CF7F63FF0D}" type="presOf" srcId="{F7499995-2577-4CDC-B432-5763BDE1B182}" destId="{0FFC3FB2-FE65-4849-888C-8649F6EE01DF}" srcOrd="1" destOrd="0" presId="urn:microsoft.com/office/officeart/2005/8/layout/process1"/>
    <dgm:cxn modelId="{E1D3F69B-66E9-49F0-B118-1DADD1C381A5}" type="presOf" srcId="{3396E578-D92D-4624-9F85-749BD2297BE0}" destId="{938EE02D-9E05-4EAD-BA32-BF8BB9303FBA}" srcOrd="0" destOrd="0" presId="urn:microsoft.com/office/officeart/2005/8/layout/process1"/>
    <dgm:cxn modelId="{925B0C48-D3E8-4142-9D9A-56CB342F4A74}" type="presParOf" srcId="{EDEDED27-C8A2-4B38-96FB-5245DAE45F5A}" destId="{C737B6A0-9470-4D68-B94A-9E9742B7EE72}" srcOrd="0" destOrd="0" presId="urn:microsoft.com/office/officeart/2005/8/layout/process1"/>
    <dgm:cxn modelId="{E18F61F7-2BA6-43C0-B5B5-3C8DF1713D78}" type="presParOf" srcId="{EDEDED27-C8A2-4B38-96FB-5245DAE45F5A}" destId="{938EE02D-9E05-4EAD-BA32-BF8BB9303FBA}" srcOrd="1" destOrd="0" presId="urn:microsoft.com/office/officeart/2005/8/layout/process1"/>
    <dgm:cxn modelId="{550BFABF-17A6-4F1F-8083-4307D597EAEE}" type="presParOf" srcId="{938EE02D-9E05-4EAD-BA32-BF8BB9303FBA}" destId="{13438DA7-5EE1-4068-BAA6-DC4565FB249A}" srcOrd="0" destOrd="0" presId="urn:microsoft.com/office/officeart/2005/8/layout/process1"/>
    <dgm:cxn modelId="{7DF737E3-3B21-475F-B973-4CA14CAAEAF1}" type="presParOf" srcId="{EDEDED27-C8A2-4B38-96FB-5245DAE45F5A}" destId="{EC3B3AC0-D584-4BF3-9108-19FDAF642461}" srcOrd="2" destOrd="0" presId="urn:microsoft.com/office/officeart/2005/8/layout/process1"/>
    <dgm:cxn modelId="{956A68A1-7628-47C0-9018-9A7199E4DA7C}" type="presParOf" srcId="{EDEDED27-C8A2-4B38-96FB-5245DAE45F5A}" destId="{81C91148-BE73-4C1F-A038-4131A3F15589}" srcOrd="3" destOrd="0" presId="urn:microsoft.com/office/officeart/2005/8/layout/process1"/>
    <dgm:cxn modelId="{8BF35590-6CB2-48EB-AB24-CB3AB1A10E0F}" type="presParOf" srcId="{81C91148-BE73-4C1F-A038-4131A3F15589}" destId="{6CA49CC3-29BA-4E2B-A571-B9D98B20D6DA}" srcOrd="0" destOrd="0" presId="urn:microsoft.com/office/officeart/2005/8/layout/process1"/>
    <dgm:cxn modelId="{C80FFFCF-A5EB-4078-AC6C-BEB429B1A06F}" type="presParOf" srcId="{EDEDED27-C8A2-4B38-96FB-5245DAE45F5A}" destId="{D732EC66-7CDA-455E-80AA-B5397B55B7AB}" srcOrd="4" destOrd="0" presId="urn:microsoft.com/office/officeart/2005/8/layout/process1"/>
    <dgm:cxn modelId="{C2074980-40AD-4DDC-91EA-E10FCC2977BC}" type="presParOf" srcId="{EDEDED27-C8A2-4B38-96FB-5245DAE45F5A}" destId="{C181EC4B-31A7-4C01-BF1D-75D77E900407}" srcOrd="5" destOrd="0" presId="urn:microsoft.com/office/officeart/2005/8/layout/process1"/>
    <dgm:cxn modelId="{0BF25BB7-5405-4267-B91C-609479CAD9FA}" type="presParOf" srcId="{C181EC4B-31A7-4C01-BF1D-75D77E900407}" destId="{0FFC3FB2-FE65-4849-888C-8649F6EE01DF}" srcOrd="0" destOrd="0" presId="urn:microsoft.com/office/officeart/2005/8/layout/process1"/>
    <dgm:cxn modelId="{D36F248F-066C-42C4-B6DE-7129F6D63D41}" type="presParOf" srcId="{EDEDED27-C8A2-4B38-96FB-5245DAE45F5A}" destId="{6282D295-B008-4C1C-B15D-4ADFA58C5EB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7B6A0-9470-4D68-B94A-9E9742B7EE72}">
      <dsp:nvSpPr>
        <dsp:cNvPr id="0" name=""/>
        <dsp:cNvSpPr/>
      </dsp:nvSpPr>
      <dsp:spPr>
        <a:xfrm>
          <a:off x="2176" y="171701"/>
          <a:ext cx="951662" cy="570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Requirement</a:t>
          </a:r>
          <a:endParaRPr lang="en-US" sz="1200" kern="1200" dirty="0"/>
        </a:p>
      </dsp:txBody>
      <dsp:txXfrm>
        <a:off x="18900" y="188425"/>
        <a:ext cx="918214" cy="537549"/>
      </dsp:txXfrm>
    </dsp:sp>
    <dsp:sp modelId="{938EE02D-9E05-4EAD-BA32-BF8BB9303FBA}">
      <dsp:nvSpPr>
        <dsp:cNvPr id="0" name=""/>
        <dsp:cNvSpPr/>
      </dsp:nvSpPr>
      <dsp:spPr>
        <a:xfrm>
          <a:off x="1049005" y="339194"/>
          <a:ext cx="201752" cy="236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49005" y="386396"/>
        <a:ext cx="141226" cy="141608"/>
      </dsp:txXfrm>
    </dsp:sp>
    <dsp:sp modelId="{EC3B3AC0-D584-4BF3-9108-19FDAF642461}">
      <dsp:nvSpPr>
        <dsp:cNvPr id="0" name=""/>
        <dsp:cNvSpPr/>
      </dsp:nvSpPr>
      <dsp:spPr>
        <a:xfrm>
          <a:off x="1334504" y="171701"/>
          <a:ext cx="951662" cy="570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Prototype</a:t>
          </a:r>
          <a:endParaRPr lang="en-US" sz="1200" kern="1200" dirty="0"/>
        </a:p>
      </dsp:txBody>
      <dsp:txXfrm>
        <a:off x="1351228" y="188425"/>
        <a:ext cx="918214" cy="537549"/>
      </dsp:txXfrm>
    </dsp:sp>
    <dsp:sp modelId="{81C91148-BE73-4C1F-A038-4131A3F15589}">
      <dsp:nvSpPr>
        <dsp:cNvPr id="0" name=""/>
        <dsp:cNvSpPr/>
      </dsp:nvSpPr>
      <dsp:spPr>
        <a:xfrm>
          <a:off x="2381333" y="339194"/>
          <a:ext cx="201752" cy="236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381333" y="386396"/>
        <a:ext cx="141226" cy="141608"/>
      </dsp:txXfrm>
    </dsp:sp>
    <dsp:sp modelId="{D732EC66-7CDA-455E-80AA-B5397B55B7AB}">
      <dsp:nvSpPr>
        <dsp:cNvPr id="0" name=""/>
        <dsp:cNvSpPr/>
      </dsp:nvSpPr>
      <dsp:spPr>
        <a:xfrm>
          <a:off x="2666832" y="171701"/>
          <a:ext cx="951662" cy="570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Coding</a:t>
          </a:r>
          <a:endParaRPr lang="en-US" sz="1200" kern="1200" dirty="0"/>
        </a:p>
      </dsp:txBody>
      <dsp:txXfrm>
        <a:off x="2683556" y="188425"/>
        <a:ext cx="918214" cy="537549"/>
      </dsp:txXfrm>
    </dsp:sp>
    <dsp:sp modelId="{C181EC4B-31A7-4C01-BF1D-75D77E900407}">
      <dsp:nvSpPr>
        <dsp:cNvPr id="0" name=""/>
        <dsp:cNvSpPr/>
      </dsp:nvSpPr>
      <dsp:spPr>
        <a:xfrm>
          <a:off x="3713661" y="339194"/>
          <a:ext cx="201752" cy="236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713661" y="386396"/>
        <a:ext cx="141226" cy="141608"/>
      </dsp:txXfrm>
    </dsp:sp>
    <dsp:sp modelId="{6282D295-B008-4C1C-B15D-4ADFA58C5EB4}">
      <dsp:nvSpPr>
        <dsp:cNvPr id="0" name=""/>
        <dsp:cNvSpPr/>
      </dsp:nvSpPr>
      <dsp:spPr>
        <a:xfrm>
          <a:off x="3999160" y="171701"/>
          <a:ext cx="951662" cy="570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Testing</a:t>
          </a:r>
          <a:endParaRPr lang="en-US" sz="1200" kern="1200" dirty="0"/>
        </a:p>
      </dsp:txBody>
      <dsp:txXfrm>
        <a:off x="4015884" y="188425"/>
        <a:ext cx="918214" cy="537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7B6A0-9470-4D68-B94A-9E9742B7EE72}">
      <dsp:nvSpPr>
        <dsp:cNvPr id="0" name=""/>
        <dsp:cNvSpPr/>
      </dsp:nvSpPr>
      <dsp:spPr>
        <a:xfrm>
          <a:off x="2176" y="171701"/>
          <a:ext cx="951662" cy="570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Requirement</a:t>
          </a:r>
          <a:endParaRPr lang="en-US" sz="1200" kern="1200" dirty="0"/>
        </a:p>
      </dsp:txBody>
      <dsp:txXfrm>
        <a:off x="18900" y="188425"/>
        <a:ext cx="918214" cy="537549"/>
      </dsp:txXfrm>
    </dsp:sp>
    <dsp:sp modelId="{938EE02D-9E05-4EAD-BA32-BF8BB9303FBA}">
      <dsp:nvSpPr>
        <dsp:cNvPr id="0" name=""/>
        <dsp:cNvSpPr/>
      </dsp:nvSpPr>
      <dsp:spPr>
        <a:xfrm>
          <a:off x="1049005" y="339194"/>
          <a:ext cx="201752" cy="236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49005" y="386396"/>
        <a:ext cx="141226" cy="141608"/>
      </dsp:txXfrm>
    </dsp:sp>
    <dsp:sp modelId="{EC3B3AC0-D584-4BF3-9108-19FDAF642461}">
      <dsp:nvSpPr>
        <dsp:cNvPr id="0" name=""/>
        <dsp:cNvSpPr/>
      </dsp:nvSpPr>
      <dsp:spPr>
        <a:xfrm>
          <a:off x="1334504" y="171701"/>
          <a:ext cx="951662" cy="570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Prototype</a:t>
          </a:r>
          <a:endParaRPr lang="en-US" sz="1200" kern="1200" dirty="0"/>
        </a:p>
      </dsp:txBody>
      <dsp:txXfrm>
        <a:off x="1351228" y="188425"/>
        <a:ext cx="918214" cy="537549"/>
      </dsp:txXfrm>
    </dsp:sp>
    <dsp:sp modelId="{81C91148-BE73-4C1F-A038-4131A3F15589}">
      <dsp:nvSpPr>
        <dsp:cNvPr id="0" name=""/>
        <dsp:cNvSpPr/>
      </dsp:nvSpPr>
      <dsp:spPr>
        <a:xfrm>
          <a:off x="2381333" y="339194"/>
          <a:ext cx="201752" cy="236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381333" y="386396"/>
        <a:ext cx="141226" cy="141608"/>
      </dsp:txXfrm>
    </dsp:sp>
    <dsp:sp modelId="{D732EC66-7CDA-455E-80AA-B5397B55B7AB}">
      <dsp:nvSpPr>
        <dsp:cNvPr id="0" name=""/>
        <dsp:cNvSpPr/>
      </dsp:nvSpPr>
      <dsp:spPr>
        <a:xfrm>
          <a:off x="2666832" y="171701"/>
          <a:ext cx="951662" cy="570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Coding</a:t>
          </a:r>
          <a:endParaRPr lang="en-US" sz="1200" kern="1200" dirty="0"/>
        </a:p>
      </dsp:txBody>
      <dsp:txXfrm>
        <a:off x="2683556" y="188425"/>
        <a:ext cx="918214" cy="537549"/>
      </dsp:txXfrm>
    </dsp:sp>
    <dsp:sp modelId="{C181EC4B-31A7-4C01-BF1D-75D77E900407}">
      <dsp:nvSpPr>
        <dsp:cNvPr id="0" name=""/>
        <dsp:cNvSpPr/>
      </dsp:nvSpPr>
      <dsp:spPr>
        <a:xfrm>
          <a:off x="3713661" y="339194"/>
          <a:ext cx="201752" cy="236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713661" y="386396"/>
        <a:ext cx="141226" cy="141608"/>
      </dsp:txXfrm>
    </dsp:sp>
    <dsp:sp modelId="{6282D295-B008-4C1C-B15D-4ADFA58C5EB4}">
      <dsp:nvSpPr>
        <dsp:cNvPr id="0" name=""/>
        <dsp:cNvSpPr/>
      </dsp:nvSpPr>
      <dsp:spPr>
        <a:xfrm>
          <a:off x="3999160" y="171701"/>
          <a:ext cx="951662" cy="570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Testing</a:t>
          </a:r>
          <a:endParaRPr lang="en-US" sz="1200" kern="1200" dirty="0"/>
        </a:p>
      </dsp:txBody>
      <dsp:txXfrm>
        <a:off x="4015884" y="188425"/>
        <a:ext cx="918214" cy="537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5/13/2015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</a:t>
            </a:r>
            <a:r>
              <a:rPr lang="en-US" sz="4000" dirty="0" smtClean="0"/>
              <a:t>42: Final project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project: Cbiz18</a:t>
            </a:r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</a:t>
            </a:r>
            <a:r>
              <a:rPr lang="en-US" dirty="0" err="1" smtClean="0"/>
              <a:t>xuất</a:t>
            </a:r>
            <a:r>
              <a:rPr lang="en-US" dirty="0" smtClean="0"/>
              <a:t>,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tồn</a:t>
            </a:r>
            <a:endParaRPr lang="en-US" dirty="0" smtClean="0"/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RUP</a:t>
            </a:r>
          </a:p>
          <a:p>
            <a:r>
              <a:rPr lang="en-US" dirty="0" smtClean="0"/>
              <a:t>Coding convention: </a:t>
            </a:r>
            <a:r>
              <a:rPr lang="en-US" dirty="0" err="1" smtClean="0"/>
              <a:t>Yii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722579"/>
              </p:ext>
            </p:extLst>
          </p:nvPr>
        </p:nvGraphicFramePr>
        <p:xfrm>
          <a:off x="228600" y="2590800"/>
          <a:ext cx="4953000" cy="9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20021610"/>
              </p:ext>
            </p:extLst>
          </p:nvPr>
        </p:nvGraphicFramePr>
        <p:xfrm>
          <a:off x="2895600" y="3429000"/>
          <a:ext cx="4953000" cy="9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1732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 </a:t>
            </a:r>
            <a:r>
              <a:rPr lang="en-US" dirty="0" err="1" smtClean="0"/>
              <a:t>Yii</a:t>
            </a:r>
            <a:r>
              <a:rPr lang="en-US" dirty="0" smtClean="0"/>
              <a:t>: 13.5 – 20.5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framework </a:t>
            </a:r>
            <a:r>
              <a:rPr lang="en-US" dirty="0" err="1" smtClean="0"/>
              <a:t>Yii</a:t>
            </a:r>
            <a:r>
              <a:rPr lang="en-US" dirty="0" smtClean="0"/>
              <a:t>: 20.5</a:t>
            </a:r>
          </a:p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: 22.5</a:t>
            </a:r>
          </a:p>
          <a:p>
            <a:r>
              <a:rPr lang="en-US" dirty="0" smtClean="0"/>
              <a:t>Prototype: 22.5 – 26.5</a:t>
            </a:r>
          </a:p>
          <a:p>
            <a:r>
              <a:rPr lang="en-US" dirty="0" smtClean="0"/>
              <a:t>Coding: 26.5 – 5.6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 i2: 3.6</a:t>
            </a:r>
          </a:p>
          <a:p>
            <a:r>
              <a:rPr lang="en-US" dirty="0" smtClean="0"/>
              <a:t>Prototype i2: 3.6 – 8.6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test: 8.6</a:t>
            </a:r>
          </a:p>
          <a:p>
            <a:r>
              <a:rPr lang="en-US" dirty="0" smtClean="0"/>
              <a:t>Coding i2: 8.6 – 15.6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test: 17.6</a:t>
            </a:r>
          </a:p>
          <a:p>
            <a:r>
              <a:rPr lang="en-US" dirty="0" smtClean="0"/>
              <a:t>Fix bug: 17.6 – 22.6 </a:t>
            </a:r>
          </a:p>
          <a:p>
            <a:r>
              <a:rPr lang="en-US" dirty="0" smtClean="0"/>
              <a:t>Deployment: 22.6 – 26.6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1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20.5: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training</a:t>
            </a:r>
          </a:p>
          <a:p>
            <a:r>
              <a:rPr lang="en-US" dirty="0" smtClean="0"/>
              <a:t>26.5: Prototype</a:t>
            </a:r>
          </a:p>
          <a:p>
            <a:r>
              <a:rPr lang="en-US" dirty="0" smtClean="0"/>
              <a:t>5.6: Alpha release</a:t>
            </a:r>
          </a:p>
          <a:p>
            <a:r>
              <a:rPr lang="en-US" dirty="0" smtClean="0"/>
              <a:t>8.6: Prototype (update)</a:t>
            </a:r>
          </a:p>
          <a:p>
            <a:r>
              <a:rPr lang="en-US" dirty="0" smtClean="0"/>
              <a:t>15.6: Beta release</a:t>
            </a:r>
          </a:p>
          <a:p>
            <a:r>
              <a:rPr lang="en-US" dirty="0" smtClean="0"/>
              <a:t>26.6: Official release</a:t>
            </a:r>
          </a:p>
          <a:p>
            <a:r>
              <a:rPr lang="en-US" dirty="0" smtClean="0"/>
              <a:t>26.6: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11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4818</TotalTime>
  <Words>207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Adjacency</vt:lpstr>
      <vt:lpstr>Khóa đào tạo Lập trình Web sử dụng PHP</vt:lpstr>
      <vt:lpstr>Day 42: Final project</vt:lpstr>
      <vt:lpstr>Hướng dẫn thực hiện</vt:lpstr>
      <vt:lpstr>Plan</vt:lpstr>
      <vt:lpstr>Milestones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420</cp:revision>
  <dcterms:created xsi:type="dcterms:W3CDTF">2014-12-22T07:12:12Z</dcterms:created>
  <dcterms:modified xsi:type="dcterms:W3CDTF">2015-05-13T10:21:58Z</dcterms:modified>
</cp:coreProperties>
</file>