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10" r:id="rId3"/>
    <p:sldId id="311" r:id="rId4"/>
    <p:sldId id="313" r:id="rId5"/>
    <p:sldId id="312" r:id="rId6"/>
    <p:sldId id="314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xmlns="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7T09:07:27.353" idx="1">
    <p:pos x="10" y="10"/>
    <p:text/>
    <p:extLst>
      <p:ext uri="{C676402C-5697-4E1C-873F-D02D1690AC5C}">
        <p15:threadingInfo xmlns:p15="http://schemas.microsoft.com/office/powerpoint/2012/main" xmlns="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C10EB-8B0F-4165-A932-B4395DA881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90FABC-3AF7-4504-9BBA-A0DF71905BC4}">
      <dgm:prSet/>
      <dgm:spPr/>
      <dgm:t>
        <a:bodyPr/>
        <a:lstStyle/>
        <a:p>
          <a:pPr rtl="0"/>
          <a:r>
            <a:rPr lang="en-US" smtClean="0"/>
            <a:t>Zotero là gì?</a:t>
          </a:r>
          <a:endParaRPr lang="en-US"/>
        </a:p>
      </dgm:t>
    </dgm:pt>
    <dgm:pt modelId="{4732A3AC-375D-48E2-B6F0-8C61AA938657}" type="parTrans" cxnId="{80673EF5-A1A4-4103-A91B-935E0027AE24}">
      <dgm:prSet/>
      <dgm:spPr/>
      <dgm:t>
        <a:bodyPr/>
        <a:lstStyle/>
        <a:p>
          <a:endParaRPr lang="en-US"/>
        </a:p>
      </dgm:t>
    </dgm:pt>
    <dgm:pt modelId="{566D8553-C88B-41C6-BB25-398F5F92C302}" type="sibTrans" cxnId="{80673EF5-A1A4-4103-A91B-935E0027AE24}">
      <dgm:prSet/>
      <dgm:spPr/>
      <dgm:t>
        <a:bodyPr/>
        <a:lstStyle/>
        <a:p>
          <a:endParaRPr lang="en-US"/>
        </a:p>
      </dgm:t>
    </dgm:pt>
    <dgm:pt modelId="{86C5314A-C1A8-4696-BAFA-8418B4C9A826}">
      <dgm:prSet/>
      <dgm:spPr/>
      <dgm:t>
        <a:bodyPr/>
        <a:lstStyle/>
        <a:p>
          <a:pPr rtl="0"/>
          <a:r>
            <a:rPr lang="en-US" smtClean="0"/>
            <a:t>Tính năng nổi bật. </a:t>
          </a:r>
          <a:endParaRPr lang="en-US"/>
        </a:p>
      </dgm:t>
    </dgm:pt>
    <dgm:pt modelId="{B57730E4-C822-47D2-B42B-B6BD10BBC587}" type="parTrans" cxnId="{5CEB06B1-86ED-43CD-BC74-FFF0F108CE0A}">
      <dgm:prSet/>
      <dgm:spPr/>
      <dgm:t>
        <a:bodyPr/>
        <a:lstStyle/>
        <a:p>
          <a:endParaRPr lang="en-US"/>
        </a:p>
      </dgm:t>
    </dgm:pt>
    <dgm:pt modelId="{1EC6A58D-B1C1-4721-8DDF-B8893EABC35B}" type="sibTrans" cxnId="{5CEB06B1-86ED-43CD-BC74-FFF0F108CE0A}">
      <dgm:prSet/>
      <dgm:spPr/>
      <dgm:t>
        <a:bodyPr/>
        <a:lstStyle/>
        <a:p>
          <a:endParaRPr lang="en-US"/>
        </a:p>
      </dgm:t>
    </dgm:pt>
    <dgm:pt modelId="{3158ACCD-C274-4FA8-B62E-1480FA6CEF85}" type="pres">
      <dgm:prSet presAssocID="{3B6C10EB-8B0F-4165-A932-B4395DA8811E}" presName="linear" presStyleCnt="0">
        <dgm:presLayoutVars>
          <dgm:animLvl val="lvl"/>
          <dgm:resizeHandles val="exact"/>
        </dgm:presLayoutVars>
      </dgm:prSet>
      <dgm:spPr/>
    </dgm:pt>
    <dgm:pt modelId="{F9ED0131-E632-4653-999B-ACDC3BA33892}" type="pres">
      <dgm:prSet presAssocID="{A690FABC-3AF7-4504-9BBA-A0DF71905B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0931B5C-772D-4647-BC6D-0E3C995FF44C}" type="pres">
      <dgm:prSet presAssocID="{566D8553-C88B-41C6-BB25-398F5F92C302}" presName="spacer" presStyleCnt="0"/>
      <dgm:spPr/>
    </dgm:pt>
    <dgm:pt modelId="{01C565ED-4DAB-4C60-91E4-80583D9ECB95}" type="pres">
      <dgm:prSet presAssocID="{86C5314A-C1A8-4696-BAFA-8418B4C9A82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CEB06B1-86ED-43CD-BC74-FFF0F108CE0A}" srcId="{3B6C10EB-8B0F-4165-A932-B4395DA8811E}" destId="{86C5314A-C1A8-4696-BAFA-8418B4C9A826}" srcOrd="1" destOrd="0" parTransId="{B57730E4-C822-47D2-B42B-B6BD10BBC587}" sibTransId="{1EC6A58D-B1C1-4721-8DDF-B8893EABC35B}"/>
    <dgm:cxn modelId="{80673EF5-A1A4-4103-A91B-935E0027AE24}" srcId="{3B6C10EB-8B0F-4165-A932-B4395DA8811E}" destId="{A690FABC-3AF7-4504-9BBA-A0DF71905BC4}" srcOrd="0" destOrd="0" parTransId="{4732A3AC-375D-48E2-B6F0-8C61AA938657}" sibTransId="{566D8553-C88B-41C6-BB25-398F5F92C302}"/>
    <dgm:cxn modelId="{41A8FC6B-85F6-4237-BCDC-C63FF6798636}" type="presOf" srcId="{A690FABC-3AF7-4504-9BBA-A0DF71905BC4}" destId="{F9ED0131-E632-4653-999B-ACDC3BA33892}" srcOrd="0" destOrd="0" presId="urn:microsoft.com/office/officeart/2005/8/layout/vList2"/>
    <dgm:cxn modelId="{1F8EFFDF-E986-4B87-8F47-AB67C6569AE6}" type="presOf" srcId="{86C5314A-C1A8-4696-BAFA-8418B4C9A826}" destId="{01C565ED-4DAB-4C60-91E4-80583D9ECB95}" srcOrd="0" destOrd="0" presId="urn:microsoft.com/office/officeart/2005/8/layout/vList2"/>
    <dgm:cxn modelId="{BD7C13D5-F19A-4B20-9A35-590796160626}" type="presOf" srcId="{3B6C10EB-8B0F-4165-A932-B4395DA8811E}" destId="{3158ACCD-C274-4FA8-B62E-1480FA6CEF85}" srcOrd="0" destOrd="0" presId="urn:microsoft.com/office/officeart/2005/8/layout/vList2"/>
    <dgm:cxn modelId="{07453F78-4F65-4023-88C4-FD391B4DC32F}" type="presParOf" srcId="{3158ACCD-C274-4FA8-B62E-1480FA6CEF85}" destId="{F9ED0131-E632-4653-999B-ACDC3BA33892}" srcOrd="0" destOrd="0" presId="urn:microsoft.com/office/officeart/2005/8/layout/vList2"/>
    <dgm:cxn modelId="{35A5D731-76F6-4528-83DF-9D0B88F187D6}" type="presParOf" srcId="{3158ACCD-C274-4FA8-B62E-1480FA6CEF85}" destId="{90931B5C-772D-4647-BC6D-0E3C995FF44C}" srcOrd="1" destOrd="0" presId="urn:microsoft.com/office/officeart/2005/8/layout/vList2"/>
    <dgm:cxn modelId="{72EB131D-5F4D-4897-9D64-7AAAFFA24A65}" type="presParOf" srcId="{3158ACCD-C274-4FA8-B62E-1480FA6CEF85}" destId="{01C565ED-4DAB-4C60-91E4-80583D9ECB9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vi-VN" b="0" i="0" smtClean="0">
              <a:latin typeface="Arial" panose="020B0604020202020204" pitchFamily="34" charset="0"/>
              <a:cs typeface="Arial" panose="020B0604020202020204" pitchFamily="34" charset="0"/>
            </a:rPr>
            <a:t>Tổ chức, xây dựng bộ sưu tập các tài liệu tham khảo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vi-VN" b="0" i="0" smtClean="0">
              <a:latin typeface="Arial" panose="020B0604020202020204" pitchFamily="34" charset="0"/>
              <a:cs typeface="Arial" panose="020B0604020202020204" pitchFamily="34" charset="0"/>
            </a:rPr>
            <a:t>Tạo các chú thích trong quá trình sử dụng tài liệu tham khảo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vi-VN" b="0" i="0" smtClean="0">
              <a:latin typeface="Arial" panose="020B0604020202020204" pitchFamily="34" charset="0"/>
              <a:cs typeface="Arial" panose="020B0604020202020204" pitchFamily="34" charset="0"/>
            </a:rPr>
            <a:t>Chèn trích dẫn theo kiểu tùy chọn vào Word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  <dgm:t>
        <a:bodyPr/>
        <a:lstStyle/>
        <a:p>
          <a:endParaRPr lang="en-US"/>
        </a:p>
      </dgm:t>
    </dgm:pt>
    <dgm:pt modelId="{13688FBD-4079-41FE-A6A2-B5B0F293E6BF}" type="pres">
      <dgm:prSet presAssocID="{0E9DE493-19D7-4EC9-97C9-5F26233F1106}" presName="bSp" presStyleCnt="0"/>
      <dgm:spPr/>
      <dgm:t>
        <a:bodyPr/>
        <a:lstStyle/>
        <a:p>
          <a:endParaRPr lang="en-US"/>
        </a:p>
      </dgm:t>
    </dgm:pt>
    <dgm:pt modelId="{224851B6-C14D-49DE-883B-A13003DA4601}" type="pres">
      <dgm:prSet presAssocID="{0E9DE493-19D7-4EC9-97C9-5F26233F1106}" presName="process" presStyleCnt="0"/>
      <dgm:spPr/>
      <dgm:t>
        <a:bodyPr/>
        <a:lstStyle/>
        <a:p>
          <a:endParaRPr lang="en-US"/>
        </a:p>
      </dgm:t>
    </dgm:pt>
    <dgm:pt modelId="{1439717B-283C-48FF-AF62-1990F52B6512}" type="pres">
      <dgm:prSet presAssocID="{FB986F71-3126-4196-BD30-74AEDC39A1CA}" presName="composite1" presStyleCnt="0"/>
      <dgm:spPr/>
      <dgm:t>
        <a:bodyPr/>
        <a:lstStyle/>
        <a:p>
          <a:endParaRPr lang="en-US"/>
        </a:p>
      </dgm:t>
    </dgm:pt>
    <dgm:pt modelId="{BCCE6711-D1D8-4B2C-917E-41AB5A6114A8}" type="pres">
      <dgm:prSet presAssocID="{FB986F71-3126-4196-BD30-74AEDC39A1CA}" presName="dummyNode1" presStyleLbl="node1" presStyleIdx="0" presStyleCnt="3"/>
      <dgm:spPr/>
      <dgm:t>
        <a:bodyPr/>
        <a:lstStyle/>
        <a:p>
          <a:endParaRPr lang="en-US"/>
        </a:p>
      </dgm:t>
    </dgm:pt>
    <dgm:pt modelId="{96015622-8A46-45CF-A72A-2856B699B374}" type="pres">
      <dgm:prSet presAssocID="{FB986F71-3126-4196-BD30-74AEDC39A1CA}" presName="childNode1" presStyleLbl="bgAcc1" presStyleIdx="0" presStyleCnt="3" custScaleX="15686" custScaleY="22676" custLinFactNeighborX="15586" custLinFactNeighborY="56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 custScaleY="233333" custLinFactNeighborX="-14926" custLinFactNeighborY="461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  <dgm:t>
        <a:bodyPr/>
        <a:lstStyle/>
        <a:p>
          <a:endParaRPr lang="en-US"/>
        </a:p>
      </dgm:t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  <dgm:t>
        <a:bodyPr/>
        <a:lstStyle/>
        <a:p>
          <a:endParaRPr lang="en-US"/>
        </a:p>
      </dgm:t>
    </dgm:pt>
    <dgm:pt modelId="{5C833856-7FAF-4B27-932C-67C7D08339F2}" type="pres">
      <dgm:prSet presAssocID="{F6D27D1B-CDCB-481F-B8FA-AB31B2A119DE}" presName="dummyNode2" presStyleLbl="node1" presStyleIdx="0" presStyleCnt="3"/>
      <dgm:spPr/>
      <dgm:t>
        <a:bodyPr/>
        <a:lstStyle/>
        <a:p>
          <a:endParaRPr lang="en-US"/>
        </a:p>
      </dgm:t>
    </dgm:pt>
    <dgm:pt modelId="{E83793B4-2C5C-4D90-82FA-E5EE4745664D}" type="pres">
      <dgm:prSet presAssocID="{F6D27D1B-CDCB-481F-B8FA-AB31B2A119DE}" presName="childNode2" presStyleLbl="bgAcc1" presStyleIdx="1" presStyleCnt="3" custFlipVert="1" custFlipHor="0" custScaleX="1870" custScaleY="7559" custLinFactNeighborX="3568" custLinFactNeighborY="-41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 custScaleY="250970" custLinFactNeighborX="7140" custLinFactNeighborY="463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  <dgm:t>
        <a:bodyPr/>
        <a:lstStyle/>
        <a:p>
          <a:endParaRPr lang="en-US"/>
        </a:p>
      </dgm:t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  <dgm:t>
        <a:bodyPr/>
        <a:lstStyle/>
        <a:p>
          <a:endParaRPr lang="en-US"/>
        </a:p>
      </dgm:t>
    </dgm:pt>
    <dgm:pt modelId="{14032C0B-60AE-432B-A713-F993D1C4BA8F}" type="pres">
      <dgm:prSet presAssocID="{58828492-5CEF-4AFE-95CB-5D7E6A18158B}" presName="dummyNode1" presStyleLbl="node1" presStyleIdx="1" presStyleCnt="3"/>
      <dgm:spPr/>
      <dgm:t>
        <a:bodyPr/>
        <a:lstStyle/>
        <a:p>
          <a:endParaRPr lang="en-US"/>
        </a:p>
      </dgm:t>
    </dgm:pt>
    <dgm:pt modelId="{69C28D3B-E083-42DF-9EA0-916CA12125A9}" type="pres">
      <dgm:prSet presAssocID="{58828492-5CEF-4AFE-95CB-5D7E6A18158B}" presName="childNode1" presStyleLbl="bgAcc1" presStyleIdx="2" presStyleCnt="3" custFlipHor="1" custScaleX="1870" custScaleY="7558" custLinFactNeighborX="38981" custLinFactNeighborY="49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 custScaleY="267990" custLinFactNeighborX="-8160" custLinFactNeighborY="38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  <dgm:t>
        <a:bodyPr/>
        <a:lstStyle/>
        <a:p>
          <a:endParaRPr lang="en-US"/>
        </a:p>
      </dgm:t>
    </dgm:pt>
  </dgm:ptLst>
  <dgm:cxnLst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D0131-E632-4653-999B-ACDC3BA33892}">
      <dsp:nvSpPr>
        <dsp:cNvPr id="0" name=""/>
        <dsp:cNvSpPr/>
      </dsp:nvSpPr>
      <dsp:spPr>
        <a:xfrm>
          <a:off x="0" y="24225"/>
          <a:ext cx="6772191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Zotero là gì?</a:t>
          </a:r>
          <a:endParaRPr lang="en-US" sz="4700" kern="1200"/>
        </a:p>
      </dsp:txBody>
      <dsp:txXfrm>
        <a:off x="55030" y="79255"/>
        <a:ext cx="6662131" cy="1017235"/>
      </dsp:txXfrm>
    </dsp:sp>
    <dsp:sp modelId="{01C565ED-4DAB-4C60-91E4-80583D9ECB95}">
      <dsp:nvSpPr>
        <dsp:cNvPr id="0" name=""/>
        <dsp:cNvSpPr/>
      </dsp:nvSpPr>
      <dsp:spPr>
        <a:xfrm>
          <a:off x="0" y="1286880"/>
          <a:ext cx="6772191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Tính năng nổi bật. </a:t>
          </a:r>
          <a:endParaRPr lang="en-US" sz="4700" kern="1200"/>
        </a:p>
      </dsp:txBody>
      <dsp:txXfrm>
        <a:off x="55030" y="1341910"/>
        <a:ext cx="6662131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1444529" y="3001287"/>
          <a:ext cx="391248" cy="46649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3D16E-EEE6-4267-97EA-5AD7D2BC4E84}">
      <dsp:nvSpPr>
        <dsp:cNvPr id="0" name=""/>
        <dsp:cNvSpPr/>
      </dsp:nvSpPr>
      <dsp:spPr>
        <a:xfrm>
          <a:off x="536311" y="1394868"/>
          <a:ext cx="3538432" cy="3538432"/>
        </a:xfrm>
        <a:prstGeom prst="leftCircularArrow">
          <a:avLst>
            <a:gd name="adj1" fmla="val 2409"/>
            <a:gd name="adj2" fmla="val 291317"/>
            <a:gd name="adj3" fmla="val 561215"/>
            <a:gd name="adj4" fmla="val 7518877"/>
            <a:gd name="adj5" fmla="val 28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227625" y="2475167"/>
          <a:ext cx="2217112" cy="2057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300" b="0" i="0" kern="1200" smtClean="0">
              <a:latin typeface="Arial" panose="020B0604020202020204" pitchFamily="34" charset="0"/>
              <a:cs typeface="Arial" panose="020B0604020202020204" pitchFamily="34" charset="0"/>
            </a:rPr>
            <a:t>Tổ chức, xây dựng bộ sưu tập các tài liệu tham khảo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7879" y="2535421"/>
        <a:ext cx="2096604" cy="1936725"/>
      </dsp:txXfrm>
    </dsp:sp>
    <dsp:sp modelId="{E83793B4-2C5C-4D90-82FA-E5EE4745664D}">
      <dsp:nvSpPr>
        <dsp:cNvPr id="0" name=""/>
        <dsp:cNvSpPr/>
      </dsp:nvSpPr>
      <dsp:spPr>
        <a:xfrm flipV="1">
          <a:off x="4494341" y="1761977"/>
          <a:ext cx="46642" cy="15550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A0ADB-DCE3-4BF4-9952-0394865777AC}">
      <dsp:nvSpPr>
        <dsp:cNvPr id="0" name=""/>
        <dsp:cNvSpPr/>
      </dsp:nvSpPr>
      <dsp:spPr>
        <a:xfrm>
          <a:off x="4469070" y="172681"/>
          <a:ext cx="4051309" cy="4051309"/>
        </a:xfrm>
        <a:prstGeom prst="circularArrow">
          <a:avLst>
            <a:gd name="adj1" fmla="val 2104"/>
            <a:gd name="adj2" fmla="val 252657"/>
            <a:gd name="adj3" fmla="val 20165618"/>
            <a:gd name="adj4" fmla="val 13169296"/>
            <a:gd name="adj5" fmla="val 245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894122" y="968899"/>
          <a:ext cx="2217112" cy="2212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200" b="0" i="0" kern="1200" smtClean="0">
              <a:latin typeface="Arial" panose="020B0604020202020204" pitchFamily="34" charset="0"/>
              <a:cs typeface="Arial" panose="020B0604020202020204" pitchFamily="34" charset="0"/>
            </a:rPr>
            <a:t>Tạo các chú thích trong quá trình sử dụng tài liệu tham khảo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58931" y="1033708"/>
        <a:ext cx="2087494" cy="2083115"/>
      </dsp:txXfrm>
    </dsp:sp>
    <dsp:sp modelId="{69C28D3B-E083-42DF-9EA0-916CA12125A9}">
      <dsp:nvSpPr>
        <dsp:cNvPr id="0" name=""/>
        <dsp:cNvSpPr/>
      </dsp:nvSpPr>
      <dsp:spPr>
        <a:xfrm flipH="1">
          <a:off x="8554899" y="2924896"/>
          <a:ext cx="46642" cy="1554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F5837-10E2-4FFC-A492-DB8A19EF48CA}">
      <dsp:nvSpPr>
        <dsp:cNvPr id="0" name=""/>
        <dsp:cNvSpPr/>
      </dsp:nvSpPr>
      <dsp:spPr>
        <a:xfrm>
          <a:off x="6732172" y="1872661"/>
          <a:ext cx="2217112" cy="23627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200" b="0" i="0" kern="1200" smtClean="0">
              <a:latin typeface="Arial" panose="020B0604020202020204" pitchFamily="34" charset="0"/>
              <a:cs typeface="Arial" panose="020B0604020202020204" pitchFamily="34" charset="0"/>
            </a:rPr>
            <a:t>Chèn trích dẫn theo kiểu tùy chọn vào Word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97109" y="1937598"/>
        <a:ext cx="2087238" cy="2232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27/10/2023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27/10/2023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27/10/2023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27/10/2023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1219200"/>
            <a:ext cx="8229600" cy="2895600"/>
          </a:xfrm>
        </p:spPr>
        <p:txBody>
          <a:bodyPr/>
          <a:lstStyle/>
          <a:p>
            <a:pPr algn="ctr"/>
            <a:r>
              <a:rPr lang="en-US" sz="880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6000" smtClean="0">
                <a:latin typeface="Arial" panose="020B0604020202020204" pitchFamily="34" charset="0"/>
                <a:cs typeface="Arial" panose="020B0604020202020204" pitchFamily="34" charset="0"/>
              </a:rPr>
              <a:t>OTER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4724400"/>
            <a:ext cx="8229600" cy="1371600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 Phát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 Tân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Khánh Tường</a:t>
            </a:r>
          </a:p>
          <a:p>
            <a:pPr marL="342900" indent="-342900" algn="ctr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1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FF0000"/>
              </a:buClr>
            </a:pPr>
            <a:r>
              <a:rPr lang="it-IT" sz="1800" cap="none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 27 Tháng 10 Năm 2023</a:t>
            </a:r>
          </a:p>
          <a:p>
            <a:pPr>
              <a:buClr>
                <a:srgbClr val="FF0000"/>
              </a:buClr>
            </a:pPr>
            <a:endParaRPr lang="it-IT" smtClean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710654"/>
              </p:ext>
            </p:extLst>
          </p:nvPr>
        </p:nvGraphicFramePr>
        <p:xfrm>
          <a:off x="1598612" y="2514600"/>
          <a:ext cx="6772191" cy="2438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Z</a:t>
            </a:r>
            <a:r>
              <a:rPr lang="en-US" smtClean="0"/>
              <a:t>otero</a:t>
            </a:r>
            <a:r>
              <a:rPr lang="en-US" smtClean="0">
                <a:solidFill>
                  <a:srgbClr val="FFC000"/>
                </a:solidFill>
              </a:rPr>
              <a:t> </a:t>
            </a:r>
            <a:r>
              <a:rPr lang="en-US" smtClean="0"/>
              <a:t>là </a:t>
            </a:r>
            <a:r>
              <a:rPr lang="en-US" smtClean="0"/>
              <a:t>gì?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vi-VN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otero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là một ứng dụng </a:t>
            </a:r>
            <a:r>
              <a:rPr lang="vi-VN" b="1" u="sng">
                <a:latin typeface="Arial" panose="020B0604020202020204" pitchFamily="34" charset="0"/>
                <a:cs typeface="Arial" panose="020B0604020202020204" pitchFamily="34" charset="0"/>
              </a:rPr>
              <a:t>thu thập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b="1" u="sng">
                <a:latin typeface="Arial" panose="020B0604020202020204" pitchFamily="34" charset="0"/>
                <a:cs typeface="Arial" panose="020B0604020202020204" pitchFamily="34" charset="0"/>
              </a:rPr>
              <a:t>lưu trữ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b="1" u="sng">
                <a:latin typeface="Arial" panose="020B0604020202020204" pitchFamily="34" charset="0"/>
                <a:cs typeface="Arial" panose="020B0604020202020204" pitchFamily="34" charset="0"/>
              </a:rPr>
              <a:t>trích dẫn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lang="vi-VN" b="1" u="sng">
                <a:latin typeface="Arial" panose="020B0604020202020204" pitchFamily="34" charset="0"/>
                <a:cs typeface="Arial" panose="020B0604020202020204" pitchFamily="34" charset="0"/>
              </a:rPr>
              <a:t>chia sẻ</a:t>
            </a:r>
            <a:r>
              <a:rPr lang="vi-VN" u="sng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tài liệu tham khảo </a:t>
            </a:r>
            <a:r>
              <a:rPr lang="vi-V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miễn </a:t>
            </a:r>
            <a:r>
              <a:rPr lang="vi-VN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en-US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otero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người dùng có thể dễ dàng trích dẫn hoặc liệt kê danh mục tài liệu tham khảo theo một số chuẩn quốc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otero</a:t>
            </a:r>
            <a:r>
              <a:rPr lang="en-US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smtClean="0">
                <a:latin typeface="Arial" panose="020B0604020202020204" pitchFamily="34" charset="0"/>
                <a:cs typeface="Arial" panose="020B0604020202020204" pitchFamily="34" charset="0"/>
              </a:rPr>
              <a:t>tính năng</a:t>
            </a:r>
            <a:r>
              <a:rPr lang="en-US" i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nổi bật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gì?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667" l="11556" r="72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971800"/>
            <a:ext cx="2689225" cy="2689225"/>
          </a:xfrm>
        </p:spPr>
      </p:pic>
      <p:sp>
        <p:nvSpPr>
          <p:cNvPr id="14" name="TextBox 13"/>
          <p:cNvSpPr txBox="1"/>
          <p:nvPr/>
        </p:nvSpPr>
        <p:spPr>
          <a:xfrm>
            <a:off x="2342464" y="2558980"/>
            <a:ext cx="8592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otero ?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1293812" y="2362200"/>
            <a:ext cx="2895600" cy="67056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Tính năng nỗi bật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020163"/>
              </p:ext>
            </p:extLst>
          </p:nvPr>
        </p:nvGraphicFramePr>
        <p:xfrm>
          <a:off x="1217612" y="1600200"/>
          <a:ext cx="913447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667000"/>
            <a:ext cx="8692399" cy="9906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Thanks you for watching 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72</TotalTime>
  <Words>132</Words>
  <Application>Microsoft Office PowerPoint</Application>
  <PresentationFormat>Custom</PresentationFormat>
  <Paragraphs>20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Digital Blue Tunnel 16x9</vt:lpstr>
      <vt:lpstr>ZOTERO</vt:lpstr>
      <vt:lpstr>Nội dung</vt:lpstr>
      <vt:lpstr>Zotero là gì?</vt:lpstr>
      <vt:lpstr>Zotero có tính năng nổi bật gì?</vt:lpstr>
      <vt:lpstr>Tính năng nỗi bật</vt:lpstr>
      <vt:lpstr>Thanks you for watching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ZOTERO</dc:title>
  <dc:creator>Windows User</dc:creator>
  <cp:lastModifiedBy>Windows User</cp:lastModifiedBy>
  <cp:revision>60</cp:revision>
  <dcterms:created xsi:type="dcterms:W3CDTF">2023-10-27T01:25:43Z</dcterms:created>
  <dcterms:modified xsi:type="dcterms:W3CDTF">2023-10-27T02:58:09Z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