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7T09:07:27.353" idx="1">
    <p:pos x="10" y="10"/>
    <p:text/>
    <p:extLst>
      <p:ext uri="{C676402C-5697-4E1C-873F-D02D1690AC5C}">
        <p15:threadingInfo xmlns:p15="http://schemas.microsoft.com/office/powerpoint/2012/main" xmlns="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  <dgm:t>
        <a:bodyPr/>
        <a:lstStyle/>
        <a:p>
          <a:endParaRPr lang="en-US"/>
        </a:p>
      </dgm:t>
    </dgm:pt>
    <dgm:pt modelId="{13688FBD-4079-41FE-A6A2-B5B0F293E6BF}" type="pres">
      <dgm:prSet presAssocID="{0E9DE493-19D7-4EC9-97C9-5F26233F1106}" presName="bSp" presStyleCnt="0"/>
      <dgm:spPr/>
      <dgm:t>
        <a:bodyPr/>
        <a:lstStyle/>
        <a:p>
          <a:endParaRPr lang="en-US"/>
        </a:p>
      </dgm:t>
    </dgm:pt>
    <dgm:pt modelId="{224851B6-C14D-49DE-883B-A13003DA4601}" type="pres">
      <dgm:prSet presAssocID="{0E9DE493-19D7-4EC9-97C9-5F26233F1106}" presName="process" presStyleCnt="0"/>
      <dgm:spPr/>
      <dgm:t>
        <a:bodyPr/>
        <a:lstStyle/>
        <a:p>
          <a:endParaRPr lang="en-US"/>
        </a:p>
      </dgm:t>
    </dgm:pt>
    <dgm:pt modelId="{1439717B-283C-48FF-AF62-1990F52B6512}" type="pres">
      <dgm:prSet presAssocID="{FB986F71-3126-4196-BD30-74AEDC39A1CA}" presName="composite1" presStyleCnt="0"/>
      <dgm:spPr/>
      <dgm:t>
        <a:bodyPr/>
        <a:lstStyle/>
        <a:p>
          <a:endParaRPr lang="en-US"/>
        </a:p>
      </dgm:t>
    </dgm:pt>
    <dgm:pt modelId="{BCCE6711-D1D8-4B2C-917E-41AB5A6114A8}" type="pres">
      <dgm:prSet presAssocID="{FB986F71-3126-4196-BD30-74AEDC39A1CA}" presName="dummyNode1" presStyleLbl="node1" presStyleIdx="0" presStyleCnt="3"/>
      <dgm:spPr/>
      <dgm:t>
        <a:bodyPr/>
        <a:lstStyle/>
        <a:p>
          <a:endParaRPr lang="en-US"/>
        </a:p>
      </dgm:t>
    </dgm:pt>
    <dgm:pt modelId="{96015622-8A46-45CF-A72A-2856B699B374}" type="pres">
      <dgm:prSet presAssocID="{FB986F71-3126-4196-BD30-74AEDC39A1CA}" presName="childNode1" presStyleLbl="bgAcc1" presStyleIdx="0" presStyleCnt="3" custScaleX="15686" custScaleY="22676" custLinFactNeighborX="15586" custLinFactNeighborY="56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 custScaleY="233333" custLinFactNeighborX="-14926" custLinFactNeighborY="461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  <dgm:t>
        <a:bodyPr/>
        <a:lstStyle/>
        <a:p>
          <a:endParaRPr lang="en-US"/>
        </a:p>
      </dgm:t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  <dgm:t>
        <a:bodyPr/>
        <a:lstStyle/>
        <a:p>
          <a:endParaRPr lang="en-US"/>
        </a:p>
      </dgm:t>
    </dgm:pt>
    <dgm:pt modelId="{5C833856-7FAF-4B27-932C-67C7D08339F2}" type="pres">
      <dgm:prSet presAssocID="{F6D27D1B-CDCB-481F-B8FA-AB31B2A119DE}" presName="dummyNode2" presStyleLbl="node1" presStyleIdx="0" presStyleCnt="3"/>
      <dgm:spPr/>
      <dgm:t>
        <a:bodyPr/>
        <a:lstStyle/>
        <a:p>
          <a:endParaRPr lang="en-US"/>
        </a:p>
      </dgm:t>
    </dgm:pt>
    <dgm:pt modelId="{E83793B4-2C5C-4D90-82FA-E5EE4745664D}" type="pres">
      <dgm:prSet presAssocID="{F6D27D1B-CDCB-481F-B8FA-AB31B2A119DE}" presName="childNode2" presStyleLbl="bgAcc1" presStyleIdx="1" presStyleCnt="3" custFlipVert="1" custFlipHor="0" custScaleX="1870" custScaleY="7559" custLinFactNeighborX="3568" custLinFactNeighborY="-41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ScaleY="250970" custLinFactNeighborX="7140" custLinFactNeighborY="463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  <dgm:t>
        <a:bodyPr/>
        <a:lstStyle/>
        <a:p>
          <a:endParaRPr lang="en-US"/>
        </a:p>
      </dgm:t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  <dgm:t>
        <a:bodyPr/>
        <a:lstStyle/>
        <a:p>
          <a:endParaRPr lang="en-US"/>
        </a:p>
      </dgm:t>
    </dgm:pt>
    <dgm:pt modelId="{14032C0B-60AE-432B-A713-F993D1C4BA8F}" type="pres">
      <dgm:prSet presAssocID="{58828492-5CEF-4AFE-95CB-5D7E6A18158B}" presName="dummyNode1" presStyleLbl="node1" presStyleIdx="1" presStyleCnt="3"/>
      <dgm:spPr/>
      <dgm:t>
        <a:bodyPr/>
        <a:lstStyle/>
        <a:p>
          <a:endParaRPr lang="en-US"/>
        </a:p>
      </dgm:t>
    </dgm:pt>
    <dgm:pt modelId="{69C28D3B-E083-42DF-9EA0-916CA12125A9}" type="pres">
      <dgm:prSet presAssocID="{58828492-5CEF-4AFE-95CB-5D7E6A18158B}" presName="childNode1" presStyleLbl="bgAcc1" presStyleIdx="2" presStyleCnt="3" custFlipHor="1" custScaleX="1870" custScaleY="7558" custLinFactNeighborX="38981" custLinFactNeighborY="49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 custScaleY="267990" custLinFactNeighborX="-8160" custLinFactNeighborY="38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  <dgm:t>
        <a:bodyPr/>
        <a:lstStyle/>
        <a:p>
          <a:endParaRPr lang="en-US"/>
        </a:p>
      </dgm:t>
    </dgm:pt>
  </dgm:ptLst>
  <dgm:cxnLst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444529" y="3001287"/>
          <a:ext cx="391248" cy="4664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3D16E-EEE6-4267-97EA-5AD7D2BC4E84}">
      <dsp:nvSpPr>
        <dsp:cNvPr id="0" name=""/>
        <dsp:cNvSpPr/>
      </dsp:nvSpPr>
      <dsp:spPr>
        <a:xfrm>
          <a:off x="536311" y="1394868"/>
          <a:ext cx="3538432" cy="3538432"/>
        </a:xfrm>
        <a:prstGeom prst="leftCircularArrow">
          <a:avLst>
            <a:gd name="adj1" fmla="val 2409"/>
            <a:gd name="adj2" fmla="val 291317"/>
            <a:gd name="adj3" fmla="val 561215"/>
            <a:gd name="adj4" fmla="val 7518877"/>
            <a:gd name="adj5" fmla="val 28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227625" y="2475167"/>
          <a:ext cx="2217112" cy="2057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3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879" y="2535421"/>
        <a:ext cx="2096604" cy="1936725"/>
      </dsp:txXfrm>
    </dsp:sp>
    <dsp:sp modelId="{E83793B4-2C5C-4D90-82FA-E5EE4745664D}">
      <dsp:nvSpPr>
        <dsp:cNvPr id="0" name=""/>
        <dsp:cNvSpPr/>
      </dsp:nvSpPr>
      <dsp:spPr>
        <a:xfrm flipV="1">
          <a:off x="4494341" y="1761977"/>
          <a:ext cx="46642" cy="1555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A0ADB-DCE3-4BF4-9952-0394865777AC}">
      <dsp:nvSpPr>
        <dsp:cNvPr id="0" name=""/>
        <dsp:cNvSpPr/>
      </dsp:nvSpPr>
      <dsp:spPr>
        <a:xfrm>
          <a:off x="4469070" y="172681"/>
          <a:ext cx="4051309" cy="4051309"/>
        </a:xfrm>
        <a:prstGeom prst="circularArrow">
          <a:avLst>
            <a:gd name="adj1" fmla="val 2104"/>
            <a:gd name="adj2" fmla="val 252657"/>
            <a:gd name="adj3" fmla="val 20165618"/>
            <a:gd name="adj4" fmla="val 13169296"/>
            <a:gd name="adj5" fmla="val 245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894122" y="968899"/>
          <a:ext cx="2217112" cy="2212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8931" y="1033708"/>
        <a:ext cx="2087494" cy="2083115"/>
      </dsp:txXfrm>
    </dsp:sp>
    <dsp:sp modelId="{69C28D3B-E083-42DF-9EA0-916CA12125A9}">
      <dsp:nvSpPr>
        <dsp:cNvPr id="0" name=""/>
        <dsp:cNvSpPr/>
      </dsp:nvSpPr>
      <dsp:spPr>
        <a:xfrm flipH="1">
          <a:off x="8554899" y="2924896"/>
          <a:ext cx="46642" cy="155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5837-10E2-4FFC-A492-DB8A19EF48CA}">
      <dsp:nvSpPr>
        <dsp:cNvPr id="0" name=""/>
        <dsp:cNvSpPr/>
      </dsp:nvSpPr>
      <dsp:spPr>
        <a:xfrm>
          <a:off x="6732172" y="1872661"/>
          <a:ext cx="2217112" cy="23627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7109" y="1937598"/>
        <a:ext cx="2087238" cy="223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27/10/2023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219200"/>
            <a:ext cx="8229600" cy="2895600"/>
          </a:xfrm>
        </p:spPr>
        <p:txBody>
          <a:bodyPr/>
          <a:lstStyle/>
          <a:p>
            <a:pPr algn="ctr"/>
            <a:r>
              <a:rPr lang="en-US" sz="88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OTER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724400"/>
            <a:ext cx="8229600" cy="1371600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 Phát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Tân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Khánh Tường</a:t>
            </a:r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1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FF0000"/>
              </a:buClr>
            </a:pPr>
            <a:r>
              <a:rPr lang="it-IT" sz="1800" cap="none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 27 Tháng 10 Năm 2023</a:t>
            </a:r>
          </a:p>
          <a:p>
            <a:pPr>
              <a:buClr>
                <a:srgbClr val="FF0000"/>
              </a:buClr>
            </a:pPr>
            <a:endParaRPr lang="it-IT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Zotero là gì 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Tính năng nổi bật.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Z</a:t>
            </a:r>
            <a:r>
              <a:rPr lang="en-US" smtClean="0"/>
              <a:t>otero</a:t>
            </a:r>
            <a:r>
              <a:rPr lang="en-US" smtClean="0">
                <a:solidFill>
                  <a:srgbClr val="FFC000"/>
                </a:solidFill>
              </a:rPr>
              <a:t> </a:t>
            </a:r>
            <a:r>
              <a:rPr lang="en-US" smtClean="0"/>
              <a:t>là gì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vi-VN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là một ứng dụng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thu thập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lưu trữ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trích dẫn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chia sẻ</a:t>
            </a:r>
            <a:r>
              <a:rPr lang="vi-VN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tài liệu tham khảo </a:t>
            </a:r>
            <a:r>
              <a:rPr lang="vi-V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miễn </a:t>
            </a:r>
            <a:r>
              <a:rPr lang="vi-VN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người dùng có thể dễ dàng trích dẫn hoặc liệt kê danh mục tài liệu tham khảo theo một số chuẩn quốc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nổi bật gì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67" l="11556" r="7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971800"/>
            <a:ext cx="2689225" cy="2689225"/>
          </a:xfrm>
        </p:spPr>
      </p:pic>
      <p:sp>
        <p:nvSpPr>
          <p:cNvPr id="14" name="TextBox 13"/>
          <p:cNvSpPr txBox="1"/>
          <p:nvPr/>
        </p:nvSpPr>
        <p:spPr>
          <a:xfrm>
            <a:off x="2342464" y="2558980"/>
            <a:ext cx="859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 ?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293812" y="2362200"/>
            <a:ext cx="2895600" cy="6705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Tính năng nỗi bật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20163"/>
              </p:ext>
            </p:extLst>
          </p:nvPr>
        </p:nvGraphicFramePr>
        <p:xfrm>
          <a:off x="1217612" y="1600200"/>
          <a:ext cx="91344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667000"/>
            <a:ext cx="8692399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Thanks you for watching 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65</TotalTime>
  <Words>132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Digital Blue Tunnel 16x9</vt:lpstr>
      <vt:lpstr>ZOTERO</vt:lpstr>
      <vt:lpstr>Nội dung</vt:lpstr>
      <vt:lpstr>Zotero là gì ?</vt:lpstr>
      <vt:lpstr>Zotero có tính năng nổi bật gì ?</vt:lpstr>
      <vt:lpstr>Tính năng nỗi bật</vt:lpstr>
      <vt:lpstr>Thanks you for watching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Windows User</dc:creator>
  <cp:lastModifiedBy>Windows User</cp:lastModifiedBy>
  <cp:revision>57</cp:revision>
  <dcterms:created xsi:type="dcterms:W3CDTF">2023-10-27T01:25:43Z</dcterms:created>
  <dcterms:modified xsi:type="dcterms:W3CDTF">2023-10-27T02:51:43Z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