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7" r:id="rId4"/>
    <p:sldId id="261" r:id="rId5"/>
    <p:sldId id="272" r:id="rId6"/>
    <p:sldId id="260" r:id="rId7"/>
    <p:sldId id="273" r:id="rId8"/>
    <p:sldId id="259" r:id="rId9"/>
    <p:sldId id="276" r:id="rId10"/>
    <p:sldId id="263" r:id="rId11"/>
    <p:sldId id="264" r:id="rId12"/>
    <p:sldId id="274" r:id="rId13"/>
    <p:sldId id="284" r:id="rId14"/>
    <p:sldId id="275" r:id="rId15"/>
    <p:sldId id="285" r:id="rId16"/>
    <p:sldId id="278" r:id="rId17"/>
    <p:sldId id="279" r:id="rId18"/>
    <p:sldId id="280" r:id="rId19"/>
    <p:sldId id="266" r:id="rId20"/>
    <p:sldId id="267" r:id="rId21"/>
    <p:sldId id="281" r:id="rId22"/>
    <p:sldId id="282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BC53E14-B62B-4324-884E-530ABB0730BE}">
          <p14:sldIdLst>
            <p14:sldId id="256"/>
            <p14:sldId id="257"/>
          </p14:sldIdLst>
        </p14:section>
        <p14:section name="Analyse de projet" id="{C82D50DE-28AA-4FE0-8A1B-49E5F4FF47E0}">
          <p14:sldIdLst>
            <p14:sldId id="277"/>
            <p14:sldId id="261"/>
            <p14:sldId id="272"/>
            <p14:sldId id="260"/>
            <p14:sldId id="273"/>
            <p14:sldId id="259"/>
          </p14:sldIdLst>
        </p14:section>
        <p14:section name="Planification" id="{0E28CCB6-955A-43ED-90BE-8069DDCE40B4}">
          <p14:sldIdLst>
            <p14:sldId id="276"/>
            <p14:sldId id="263"/>
            <p14:sldId id="264"/>
            <p14:sldId id="274"/>
          </p14:sldIdLst>
        </p14:section>
        <p14:section name="Maquettage" id="{71F480CA-180D-4625-A82D-22194B00E4B0}">
          <p14:sldIdLst>
            <p14:sldId id="284"/>
            <p14:sldId id="275"/>
            <p14:sldId id="285"/>
            <p14:sldId id="278"/>
            <p14:sldId id="279"/>
            <p14:sldId id="280"/>
            <p14:sldId id="266"/>
            <p14:sldId id="267"/>
          </p14:sldIdLst>
        </p14:section>
        <p14:section name="Section sans titre" id="{BAC77D38-C81B-4657-A1A4-82D2003DED5C}">
          <p14:sldIdLst>
            <p14:sldId id="281"/>
            <p14:sldId id="28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1" autoAdjust="0"/>
  </p:normalViewPr>
  <p:slideViewPr>
    <p:cSldViewPr snapToGrid="0">
      <p:cViewPr varScale="1">
        <p:scale>
          <a:sx n="75" d="100"/>
          <a:sy n="75" d="100"/>
        </p:scale>
        <p:origin x="77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97BEF-A9E5-4F71-B605-A74946EBC8A6}" type="doc">
      <dgm:prSet loTypeId="urn:microsoft.com/office/officeart/2005/8/layout/default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101401BB-BDCF-4CB8-9E59-E244819CE9D9}">
      <dgm:prSet phldrT="[Texte]"/>
      <dgm:spPr/>
      <dgm:t>
        <a:bodyPr/>
        <a:lstStyle/>
        <a:p>
          <a:r>
            <a:rPr lang="fr-FR" dirty="0" smtClean="0"/>
            <a:t>Qui           ?</a:t>
          </a:r>
          <a:endParaRPr lang="fr-FR" dirty="0"/>
        </a:p>
      </dgm:t>
    </dgm:pt>
    <dgm:pt modelId="{25339FC8-92FB-4C0E-A4E5-81FE8C9A7F9A}" type="parTrans" cxnId="{4EF1FD1D-CCE1-43E6-92FB-3F24167130BF}">
      <dgm:prSet/>
      <dgm:spPr/>
      <dgm:t>
        <a:bodyPr/>
        <a:lstStyle/>
        <a:p>
          <a:endParaRPr lang="fr-FR"/>
        </a:p>
      </dgm:t>
    </dgm:pt>
    <dgm:pt modelId="{15F350DA-129D-4FF7-8B31-190A4FC1B816}" type="sibTrans" cxnId="{4EF1FD1D-CCE1-43E6-92FB-3F24167130BF}">
      <dgm:prSet/>
      <dgm:spPr/>
      <dgm:t>
        <a:bodyPr/>
        <a:lstStyle/>
        <a:p>
          <a:endParaRPr lang="fr-FR"/>
        </a:p>
      </dgm:t>
    </dgm:pt>
    <dgm:pt modelId="{C1942045-C970-41E5-A7A3-A90D208422FE}">
      <dgm:prSet phldrT="[Texte]"/>
      <dgm:spPr/>
      <dgm:t>
        <a:bodyPr/>
        <a:lstStyle/>
        <a:p>
          <a:r>
            <a:rPr lang="fr-FR" dirty="0" smtClean="0"/>
            <a:t>Quoi         ?</a:t>
          </a:r>
          <a:endParaRPr lang="fr-FR" dirty="0"/>
        </a:p>
      </dgm:t>
    </dgm:pt>
    <dgm:pt modelId="{772DC89E-2485-4407-8820-5294CD08BF3A}" type="parTrans" cxnId="{5B92A3A4-1496-48B9-83E1-8D749E7933C3}">
      <dgm:prSet/>
      <dgm:spPr/>
      <dgm:t>
        <a:bodyPr/>
        <a:lstStyle/>
        <a:p>
          <a:endParaRPr lang="fr-FR"/>
        </a:p>
      </dgm:t>
    </dgm:pt>
    <dgm:pt modelId="{F95A0948-A19A-4CA0-8F0E-B26B346036B0}" type="sibTrans" cxnId="{5B92A3A4-1496-48B9-83E1-8D749E7933C3}">
      <dgm:prSet/>
      <dgm:spPr/>
      <dgm:t>
        <a:bodyPr/>
        <a:lstStyle/>
        <a:p>
          <a:endParaRPr lang="fr-FR"/>
        </a:p>
      </dgm:t>
    </dgm:pt>
    <dgm:pt modelId="{3CCF5947-E1A3-484B-A3B0-0E827E2708E0}">
      <dgm:prSet phldrT="[Texte]"/>
      <dgm:spPr/>
      <dgm:t>
        <a:bodyPr/>
        <a:lstStyle/>
        <a:p>
          <a:r>
            <a:rPr lang="fr-FR" dirty="0" smtClean="0"/>
            <a:t>Où            ?</a:t>
          </a:r>
          <a:endParaRPr lang="fr-FR" dirty="0"/>
        </a:p>
      </dgm:t>
    </dgm:pt>
    <dgm:pt modelId="{C27AE3E5-58A8-40B4-813B-64B8366327F7}" type="parTrans" cxnId="{AB0A5691-86DF-4778-87DA-F585E022BA0C}">
      <dgm:prSet/>
      <dgm:spPr/>
      <dgm:t>
        <a:bodyPr/>
        <a:lstStyle/>
        <a:p>
          <a:endParaRPr lang="fr-FR"/>
        </a:p>
      </dgm:t>
    </dgm:pt>
    <dgm:pt modelId="{D5F05787-88D8-4CFA-8447-C3116C0EADF0}" type="sibTrans" cxnId="{AB0A5691-86DF-4778-87DA-F585E022BA0C}">
      <dgm:prSet/>
      <dgm:spPr/>
      <dgm:t>
        <a:bodyPr/>
        <a:lstStyle/>
        <a:p>
          <a:endParaRPr lang="fr-FR"/>
        </a:p>
      </dgm:t>
    </dgm:pt>
    <dgm:pt modelId="{FA3F8F9B-3150-4844-B512-3532FFEAD38B}">
      <dgm:prSet phldrT="[Texte]"/>
      <dgm:spPr/>
      <dgm:t>
        <a:bodyPr/>
        <a:lstStyle/>
        <a:p>
          <a:r>
            <a:rPr lang="fr-FR" dirty="0" smtClean="0"/>
            <a:t>Quand      ?</a:t>
          </a:r>
          <a:endParaRPr lang="fr-FR" dirty="0"/>
        </a:p>
      </dgm:t>
    </dgm:pt>
    <dgm:pt modelId="{06E6624A-B6B8-46F3-BE91-87E74DBE2BF9}" type="parTrans" cxnId="{0D09D645-56CF-48A4-BD6B-F64E687E73D5}">
      <dgm:prSet/>
      <dgm:spPr/>
      <dgm:t>
        <a:bodyPr/>
        <a:lstStyle/>
        <a:p>
          <a:endParaRPr lang="fr-FR"/>
        </a:p>
      </dgm:t>
    </dgm:pt>
    <dgm:pt modelId="{98829697-204F-48E0-A961-F5D0BE9C56A5}" type="sibTrans" cxnId="{0D09D645-56CF-48A4-BD6B-F64E687E73D5}">
      <dgm:prSet/>
      <dgm:spPr/>
      <dgm:t>
        <a:bodyPr/>
        <a:lstStyle/>
        <a:p>
          <a:endParaRPr lang="fr-FR"/>
        </a:p>
      </dgm:t>
    </dgm:pt>
    <dgm:pt modelId="{1E2CD817-2019-4292-8B80-A9DFFD105C91}">
      <dgm:prSet phldrT="[Texte]"/>
      <dgm:spPr/>
      <dgm:t>
        <a:bodyPr/>
        <a:lstStyle/>
        <a:p>
          <a:r>
            <a:rPr lang="fr-FR" dirty="0" smtClean="0"/>
            <a:t>Comment ?</a:t>
          </a:r>
          <a:endParaRPr lang="fr-FR" dirty="0"/>
        </a:p>
      </dgm:t>
    </dgm:pt>
    <dgm:pt modelId="{F0813C4C-59C4-4C9E-A44B-A9B59D9552AC}" type="parTrans" cxnId="{C4720B1D-EE6B-4D1F-9671-FBF2357A9AB0}">
      <dgm:prSet/>
      <dgm:spPr/>
      <dgm:t>
        <a:bodyPr/>
        <a:lstStyle/>
        <a:p>
          <a:endParaRPr lang="fr-FR"/>
        </a:p>
      </dgm:t>
    </dgm:pt>
    <dgm:pt modelId="{37DF513A-9B1B-40B4-9FC4-AA75FA75EC3A}" type="sibTrans" cxnId="{C4720B1D-EE6B-4D1F-9671-FBF2357A9AB0}">
      <dgm:prSet/>
      <dgm:spPr/>
      <dgm:t>
        <a:bodyPr/>
        <a:lstStyle/>
        <a:p>
          <a:endParaRPr lang="fr-FR"/>
        </a:p>
      </dgm:t>
    </dgm:pt>
    <dgm:pt modelId="{5D748A27-118D-4948-A7EF-F3337BF9DFF9}">
      <dgm:prSet phldrT="[Texte]"/>
      <dgm:spPr/>
      <dgm:t>
        <a:bodyPr/>
        <a:lstStyle/>
        <a:p>
          <a:r>
            <a:rPr lang="fr-FR" dirty="0" smtClean="0"/>
            <a:t>Combien ?</a:t>
          </a:r>
          <a:endParaRPr lang="fr-FR" dirty="0"/>
        </a:p>
      </dgm:t>
    </dgm:pt>
    <dgm:pt modelId="{21F718F1-F0F4-413B-BD4A-5035E62B86C2}" type="parTrans" cxnId="{8A712A4A-CBCC-4585-8A5A-AE32BF31D1EE}">
      <dgm:prSet/>
      <dgm:spPr/>
      <dgm:t>
        <a:bodyPr/>
        <a:lstStyle/>
        <a:p>
          <a:endParaRPr lang="fr-FR"/>
        </a:p>
      </dgm:t>
    </dgm:pt>
    <dgm:pt modelId="{F7B133D9-07BA-4068-BE51-25F195D56D81}" type="sibTrans" cxnId="{8A712A4A-CBCC-4585-8A5A-AE32BF31D1EE}">
      <dgm:prSet/>
      <dgm:spPr/>
      <dgm:t>
        <a:bodyPr/>
        <a:lstStyle/>
        <a:p>
          <a:endParaRPr lang="fr-FR"/>
        </a:p>
      </dgm:t>
    </dgm:pt>
    <dgm:pt modelId="{E0E12CEC-B0D8-4434-A5F8-140CF3CAB6A9}">
      <dgm:prSet phldrT="[Texte]"/>
      <dgm:spPr/>
      <dgm:t>
        <a:bodyPr/>
        <a:lstStyle/>
        <a:p>
          <a:r>
            <a:rPr lang="fr-FR" dirty="0" smtClean="0"/>
            <a:t>Pourquoi ?</a:t>
          </a:r>
          <a:endParaRPr lang="fr-FR" dirty="0"/>
        </a:p>
      </dgm:t>
    </dgm:pt>
    <dgm:pt modelId="{A4C0CFF7-7DC6-4210-A060-A0AE6CC37CEC}" type="parTrans" cxnId="{0E9FC3A4-BCF3-414C-AE48-68EDAD2A7FD6}">
      <dgm:prSet/>
      <dgm:spPr/>
      <dgm:t>
        <a:bodyPr/>
        <a:lstStyle/>
        <a:p>
          <a:endParaRPr lang="fr-FR"/>
        </a:p>
      </dgm:t>
    </dgm:pt>
    <dgm:pt modelId="{46C9475A-97AC-4AE0-9B33-EEF0AE0D1199}" type="sibTrans" cxnId="{0E9FC3A4-BCF3-414C-AE48-68EDAD2A7FD6}">
      <dgm:prSet/>
      <dgm:spPr/>
      <dgm:t>
        <a:bodyPr/>
        <a:lstStyle/>
        <a:p>
          <a:endParaRPr lang="fr-FR"/>
        </a:p>
      </dgm:t>
    </dgm:pt>
    <dgm:pt modelId="{7022D979-750A-4F16-A3EF-0619269F6A59}" type="pres">
      <dgm:prSet presAssocID="{C8F97BEF-A9E5-4F71-B605-A74946EBC8A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090B5AC-2E1B-4E67-9682-E09CBF8B90DE}" type="pres">
      <dgm:prSet presAssocID="{101401BB-BDCF-4CB8-9E59-E244819CE9D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999A56-E18E-48C9-AA2B-2F58F3BC7152}" type="pres">
      <dgm:prSet presAssocID="{15F350DA-129D-4FF7-8B31-190A4FC1B816}" presName="sibTrans" presStyleCnt="0"/>
      <dgm:spPr/>
    </dgm:pt>
    <dgm:pt modelId="{8BCF3037-060A-48A3-A794-258298480CFF}" type="pres">
      <dgm:prSet presAssocID="{C1942045-C970-41E5-A7A3-A90D208422F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229DBB-0D41-41A0-AFA8-CC26DE32B501}" type="pres">
      <dgm:prSet presAssocID="{F95A0948-A19A-4CA0-8F0E-B26B346036B0}" presName="sibTrans" presStyleCnt="0"/>
      <dgm:spPr/>
    </dgm:pt>
    <dgm:pt modelId="{B2F6C8A6-BFE7-4867-8D1B-4F409F40660D}" type="pres">
      <dgm:prSet presAssocID="{3CCF5947-E1A3-484B-A3B0-0E827E2708E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B6E6C13-FED1-4712-BA67-37E788B92F9F}" type="pres">
      <dgm:prSet presAssocID="{D5F05787-88D8-4CFA-8447-C3116C0EADF0}" presName="sibTrans" presStyleCnt="0"/>
      <dgm:spPr/>
    </dgm:pt>
    <dgm:pt modelId="{194BF048-3805-426E-8B51-2DE23ADC7936}" type="pres">
      <dgm:prSet presAssocID="{FA3F8F9B-3150-4844-B512-3532FFEAD38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05153B-38D2-4388-9BB3-13C145BADC4A}" type="pres">
      <dgm:prSet presAssocID="{98829697-204F-48E0-A961-F5D0BE9C56A5}" presName="sibTrans" presStyleCnt="0"/>
      <dgm:spPr/>
    </dgm:pt>
    <dgm:pt modelId="{E32F8067-3E8F-4BE7-9126-9143935A8992}" type="pres">
      <dgm:prSet presAssocID="{1E2CD817-2019-4292-8B80-A9DFFD105C9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DAFBE6D-28B0-4C57-B095-3720BB6E2C7E}" type="pres">
      <dgm:prSet presAssocID="{37DF513A-9B1B-40B4-9FC4-AA75FA75EC3A}" presName="sibTrans" presStyleCnt="0"/>
      <dgm:spPr/>
    </dgm:pt>
    <dgm:pt modelId="{A36175CE-DFEE-42B6-9366-D13CAC94A744}" type="pres">
      <dgm:prSet presAssocID="{5D748A27-118D-4948-A7EF-F3337BF9DFF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20EC9B8-83D5-4CD2-BCF1-D372EA994A3D}" type="pres">
      <dgm:prSet presAssocID="{F7B133D9-07BA-4068-BE51-25F195D56D81}" presName="sibTrans" presStyleCnt="0"/>
      <dgm:spPr/>
    </dgm:pt>
    <dgm:pt modelId="{9CF3931B-91CD-4839-B3A8-C68E210E3E48}" type="pres">
      <dgm:prSet presAssocID="{E0E12CEC-B0D8-4434-A5F8-140CF3CAB6A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BACB464-9F8B-4DAB-BB35-52F5A5DC6373}" type="presOf" srcId="{5D748A27-118D-4948-A7EF-F3337BF9DFF9}" destId="{A36175CE-DFEE-42B6-9366-D13CAC94A744}" srcOrd="0" destOrd="0" presId="urn:microsoft.com/office/officeart/2005/8/layout/default"/>
    <dgm:cxn modelId="{0D09D645-56CF-48A4-BD6B-F64E687E73D5}" srcId="{C8F97BEF-A9E5-4F71-B605-A74946EBC8A6}" destId="{FA3F8F9B-3150-4844-B512-3532FFEAD38B}" srcOrd="3" destOrd="0" parTransId="{06E6624A-B6B8-46F3-BE91-87E74DBE2BF9}" sibTransId="{98829697-204F-48E0-A961-F5D0BE9C56A5}"/>
    <dgm:cxn modelId="{D08BA446-D9AD-4FFD-BF89-DC27247A4B33}" type="presOf" srcId="{101401BB-BDCF-4CB8-9E59-E244819CE9D9}" destId="{8090B5AC-2E1B-4E67-9682-E09CBF8B90DE}" srcOrd="0" destOrd="0" presId="urn:microsoft.com/office/officeart/2005/8/layout/default"/>
    <dgm:cxn modelId="{C4720B1D-EE6B-4D1F-9671-FBF2357A9AB0}" srcId="{C8F97BEF-A9E5-4F71-B605-A74946EBC8A6}" destId="{1E2CD817-2019-4292-8B80-A9DFFD105C91}" srcOrd="4" destOrd="0" parTransId="{F0813C4C-59C4-4C9E-A44B-A9B59D9552AC}" sibTransId="{37DF513A-9B1B-40B4-9FC4-AA75FA75EC3A}"/>
    <dgm:cxn modelId="{D66C30BF-3CAD-4593-BC78-67A26B5CB248}" type="presOf" srcId="{3CCF5947-E1A3-484B-A3B0-0E827E2708E0}" destId="{B2F6C8A6-BFE7-4867-8D1B-4F409F40660D}" srcOrd="0" destOrd="0" presId="urn:microsoft.com/office/officeart/2005/8/layout/default"/>
    <dgm:cxn modelId="{B91AEA0E-4FED-4F33-A6EC-DFEF1ED33FDC}" type="presOf" srcId="{C1942045-C970-41E5-A7A3-A90D208422FE}" destId="{8BCF3037-060A-48A3-A794-258298480CFF}" srcOrd="0" destOrd="0" presId="urn:microsoft.com/office/officeart/2005/8/layout/default"/>
    <dgm:cxn modelId="{AB0A5691-86DF-4778-87DA-F585E022BA0C}" srcId="{C8F97BEF-A9E5-4F71-B605-A74946EBC8A6}" destId="{3CCF5947-E1A3-484B-A3B0-0E827E2708E0}" srcOrd="2" destOrd="0" parTransId="{C27AE3E5-58A8-40B4-813B-64B8366327F7}" sibTransId="{D5F05787-88D8-4CFA-8447-C3116C0EADF0}"/>
    <dgm:cxn modelId="{DE6DE667-FC7C-445F-AAB7-60E157C16367}" type="presOf" srcId="{1E2CD817-2019-4292-8B80-A9DFFD105C91}" destId="{E32F8067-3E8F-4BE7-9126-9143935A8992}" srcOrd="0" destOrd="0" presId="urn:microsoft.com/office/officeart/2005/8/layout/default"/>
    <dgm:cxn modelId="{10D0C612-72B3-4410-9DF6-5F208F30723D}" type="presOf" srcId="{E0E12CEC-B0D8-4434-A5F8-140CF3CAB6A9}" destId="{9CF3931B-91CD-4839-B3A8-C68E210E3E48}" srcOrd="0" destOrd="0" presId="urn:microsoft.com/office/officeart/2005/8/layout/default"/>
    <dgm:cxn modelId="{8A712A4A-CBCC-4585-8A5A-AE32BF31D1EE}" srcId="{C8F97BEF-A9E5-4F71-B605-A74946EBC8A6}" destId="{5D748A27-118D-4948-A7EF-F3337BF9DFF9}" srcOrd="5" destOrd="0" parTransId="{21F718F1-F0F4-413B-BD4A-5035E62B86C2}" sibTransId="{F7B133D9-07BA-4068-BE51-25F195D56D81}"/>
    <dgm:cxn modelId="{46B15E43-6158-4BC4-B1BF-DD4C64AA447D}" type="presOf" srcId="{C8F97BEF-A9E5-4F71-B605-A74946EBC8A6}" destId="{7022D979-750A-4F16-A3EF-0619269F6A59}" srcOrd="0" destOrd="0" presId="urn:microsoft.com/office/officeart/2005/8/layout/default"/>
    <dgm:cxn modelId="{991EF01A-6EF6-4571-9ED3-9CB74FE25EF0}" type="presOf" srcId="{FA3F8F9B-3150-4844-B512-3532FFEAD38B}" destId="{194BF048-3805-426E-8B51-2DE23ADC7936}" srcOrd="0" destOrd="0" presId="urn:microsoft.com/office/officeart/2005/8/layout/default"/>
    <dgm:cxn modelId="{4EF1FD1D-CCE1-43E6-92FB-3F24167130BF}" srcId="{C8F97BEF-A9E5-4F71-B605-A74946EBC8A6}" destId="{101401BB-BDCF-4CB8-9E59-E244819CE9D9}" srcOrd="0" destOrd="0" parTransId="{25339FC8-92FB-4C0E-A4E5-81FE8C9A7F9A}" sibTransId="{15F350DA-129D-4FF7-8B31-190A4FC1B816}"/>
    <dgm:cxn modelId="{5B92A3A4-1496-48B9-83E1-8D749E7933C3}" srcId="{C8F97BEF-A9E5-4F71-B605-A74946EBC8A6}" destId="{C1942045-C970-41E5-A7A3-A90D208422FE}" srcOrd="1" destOrd="0" parTransId="{772DC89E-2485-4407-8820-5294CD08BF3A}" sibTransId="{F95A0948-A19A-4CA0-8F0E-B26B346036B0}"/>
    <dgm:cxn modelId="{0E9FC3A4-BCF3-414C-AE48-68EDAD2A7FD6}" srcId="{C8F97BEF-A9E5-4F71-B605-A74946EBC8A6}" destId="{E0E12CEC-B0D8-4434-A5F8-140CF3CAB6A9}" srcOrd="6" destOrd="0" parTransId="{A4C0CFF7-7DC6-4210-A060-A0AE6CC37CEC}" sibTransId="{46C9475A-97AC-4AE0-9B33-EEF0AE0D1199}"/>
    <dgm:cxn modelId="{F784E700-5542-4EA4-92E6-D841263B5446}" type="presParOf" srcId="{7022D979-750A-4F16-A3EF-0619269F6A59}" destId="{8090B5AC-2E1B-4E67-9682-E09CBF8B90DE}" srcOrd="0" destOrd="0" presId="urn:microsoft.com/office/officeart/2005/8/layout/default"/>
    <dgm:cxn modelId="{C142142B-C8E0-4FBD-A59C-60A2C77E90EE}" type="presParOf" srcId="{7022D979-750A-4F16-A3EF-0619269F6A59}" destId="{52999A56-E18E-48C9-AA2B-2F58F3BC7152}" srcOrd="1" destOrd="0" presId="urn:microsoft.com/office/officeart/2005/8/layout/default"/>
    <dgm:cxn modelId="{72DE35C8-A2FE-40B8-830C-59A3CB97D85D}" type="presParOf" srcId="{7022D979-750A-4F16-A3EF-0619269F6A59}" destId="{8BCF3037-060A-48A3-A794-258298480CFF}" srcOrd="2" destOrd="0" presId="urn:microsoft.com/office/officeart/2005/8/layout/default"/>
    <dgm:cxn modelId="{1DA125DB-7DC8-4858-9A14-3D05CDA42C34}" type="presParOf" srcId="{7022D979-750A-4F16-A3EF-0619269F6A59}" destId="{4C229DBB-0D41-41A0-AFA8-CC26DE32B501}" srcOrd="3" destOrd="0" presId="urn:microsoft.com/office/officeart/2005/8/layout/default"/>
    <dgm:cxn modelId="{AA0A9BEE-CDFC-4907-8310-F81CB33A9357}" type="presParOf" srcId="{7022D979-750A-4F16-A3EF-0619269F6A59}" destId="{B2F6C8A6-BFE7-4867-8D1B-4F409F40660D}" srcOrd="4" destOrd="0" presId="urn:microsoft.com/office/officeart/2005/8/layout/default"/>
    <dgm:cxn modelId="{4F1129E7-7212-4A9C-9E3B-EA7E0D7BB803}" type="presParOf" srcId="{7022D979-750A-4F16-A3EF-0619269F6A59}" destId="{9B6E6C13-FED1-4712-BA67-37E788B92F9F}" srcOrd="5" destOrd="0" presId="urn:microsoft.com/office/officeart/2005/8/layout/default"/>
    <dgm:cxn modelId="{371E6CB2-C5BD-4EA3-9A07-DE34B3D187E0}" type="presParOf" srcId="{7022D979-750A-4F16-A3EF-0619269F6A59}" destId="{194BF048-3805-426E-8B51-2DE23ADC7936}" srcOrd="6" destOrd="0" presId="urn:microsoft.com/office/officeart/2005/8/layout/default"/>
    <dgm:cxn modelId="{C7A8693F-A1BF-4E48-B969-106497282182}" type="presParOf" srcId="{7022D979-750A-4F16-A3EF-0619269F6A59}" destId="{7205153B-38D2-4388-9BB3-13C145BADC4A}" srcOrd="7" destOrd="0" presId="urn:microsoft.com/office/officeart/2005/8/layout/default"/>
    <dgm:cxn modelId="{B9C7ED8C-46A2-4078-B147-9A2E61814104}" type="presParOf" srcId="{7022D979-750A-4F16-A3EF-0619269F6A59}" destId="{E32F8067-3E8F-4BE7-9126-9143935A8992}" srcOrd="8" destOrd="0" presId="urn:microsoft.com/office/officeart/2005/8/layout/default"/>
    <dgm:cxn modelId="{3018EC57-C52E-495E-921D-99556083F38E}" type="presParOf" srcId="{7022D979-750A-4F16-A3EF-0619269F6A59}" destId="{8DAFBE6D-28B0-4C57-B095-3720BB6E2C7E}" srcOrd="9" destOrd="0" presId="urn:microsoft.com/office/officeart/2005/8/layout/default"/>
    <dgm:cxn modelId="{FD7F7D92-CEF8-40DC-96E7-CCFAF9B3567C}" type="presParOf" srcId="{7022D979-750A-4F16-A3EF-0619269F6A59}" destId="{A36175CE-DFEE-42B6-9366-D13CAC94A744}" srcOrd="10" destOrd="0" presId="urn:microsoft.com/office/officeart/2005/8/layout/default"/>
    <dgm:cxn modelId="{B6303C21-E7AA-4EB6-A8ED-B6123461CDC9}" type="presParOf" srcId="{7022D979-750A-4F16-A3EF-0619269F6A59}" destId="{620EC9B8-83D5-4CD2-BCF1-D372EA994A3D}" srcOrd="11" destOrd="0" presId="urn:microsoft.com/office/officeart/2005/8/layout/default"/>
    <dgm:cxn modelId="{49D5A330-2157-439F-963D-496859E94B41}" type="presParOf" srcId="{7022D979-750A-4F16-A3EF-0619269F6A59}" destId="{9CF3931B-91CD-4839-B3A8-C68E210E3E4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79206F-BD37-4A56-A417-160109D99796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7ADE3AB-DF83-4DF4-BC2D-359011637C0B}">
      <dgm:prSet phldrT="[Texte]"/>
      <dgm:spPr/>
      <dgm:t>
        <a:bodyPr/>
        <a:lstStyle/>
        <a:p>
          <a:r>
            <a:rPr lang="fr-FR" dirty="0" smtClean="0"/>
            <a:t>Le groupe</a:t>
          </a:r>
          <a:endParaRPr lang="fr-FR" dirty="0"/>
        </a:p>
      </dgm:t>
    </dgm:pt>
    <dgm:pt modelId="{B936FE4B-578E-42D0-BA52-7A2D76FCCF92}" type="parTrans" cxnId="{A6E9C1E2-AB3D-4E20-A028-F72450753400}">
      <dgm:prSet/>
      <dgm:spPr/>
      <dgm:t>
        <a:bodyPr/>
        <a:lstStyle/>
        <a:p>
          <a:endParaRPr lang="fr-FR"/>
        </a:p>
      </dgm:t>
    </dgm:pt>
    <dgm:pt modelId="{6D07AD3A-0313-4B54-A50E-D3832B53D537}" type="sibTrans" cxnId="{A6E9C1E2-AB3D-4E20-A028-F72450753400}">
      <dgm:prSet/>
      <dgm:spPr/>
      <dgm:t>
        <a:bodyPr/>
        <a:lstStyle/>
        <a:p>
          <a:endParaRPr lang="fr-FR"/>
        </a:p>
      </dgm:t>
    </dgm:pt>
    <dgm:pt modelId="{65697F29-BC92-4462-8568-51F784A98A61}">
      <dgm:prSet phldrT="[Texte]" custT="1"/>
      <dgm:spPr/>
      <dgm:t>
        <a:bodyPr/>
        <a:lstStyle/>
        <a:p>
          <a:r>
            <a:rPr lang="fr-FR" sz="1400" dirty="0" smtClean="0"/>
            <a:t>Opportunités</a:t>
          </a:r>
          <a:endParaRPr lang="fr-FR" sz="1400" dirty="0"/>
        </a:p>
      </dgm:t>
    </dgm:pt>
    <dgm:pt modelId="{EF7A85DF-03EF-4404-B2FC-24E0F8D324F8}" type="parTrans" cxnId="{4F1B137C-9BA4-4216-BF85-906DDD736657}">
      <dgm:prSet/>
      <dgm:spPr/>
      <dgm:t>
        <a:bodyPr/>
        <a:lstStyle/>
        <a:p>
          <a:endParaRPr lang="fr-FR"/>
        </a:p>
      </dgm:t>
    </dgm:pt>
    <dgm:pt modelId="{E37E6489-4DE1-4402-98E6-D91C5C063C68}" type="sibTrans" cxnId="{4F1B137C-9BA4-4216-BF85-906DDD736657}">
      <dgm:prSet/>
      <dgm:spPr/>
      <dgm:t>
        <a:bodyPr/>
        <a:lstStyle/>
        <a:p>
          <a:endParaRPr lang="fr-FR"/>
        </a:p>
      </dgm:t>
    </dgm:pt>
    <dgm:pt modelId="{A1423336-55F7-4837-8E2E-79A757D3E35E}">
      <dgm:prSet phldrT="[Texte]" custT="1"/>
      <dgm:spPr/>
      <dgm:t>
        <a:bodyPr/>
        <a:lstStyle/>
        <a:p>
          <a:r>
            <a:rPr lang="fr-FR" sz="1600" dirty="0" smtClean="0"/>
            <a:t>Faiblesses</a:t>
          </a:r>
          <a:endParaRPr lang="fr-FR" sz="1600" dirty="0"/>
        </a:p>
      </dgm:t>
    </dgm:pt>
    <dgm:pt modelId="{154446AB-3E9B-4667-AD67-84858AED6589}" type="parTrans" cxnId="{0A5EE410-180F-47FA-8A57-9FD3A5E4CC06}">
      <dgm:prSet/>
      <dgm:spPr/>
      <dgm:t>
        <a:bodyPr/>
        <a:lstStyle/>
        <a:p>
          <a:endParaRPr lang="fr-FR"/>
        </a:p>
      </dgm:t>
    </dgm:pt>
    <dgm:pt modelId="{3FB7F527-9C99-4EBF-BBF7-CE593E45047A}" type="sibTrans" cxnId="{0A5EE410-180F-47FA-8A57-9FD3A5E4CC06}">
      <dgm:prSet/>
      <dgm:spPr/>
      <dgm:t>
        <a:bodyPr/>
        <a:lstStyle/>
        <a:p>
          <a:endParaRPr lang="fr-FR"/>
        </a:p>
      </dgm:t>
    </dgm:pt>
    <dgm:pt modelId="{FE7887DF-E960-4B60-9F72-B01216BD2554}">
      <dgm:prSet phldrT="[Texte]"/>
      <dgm:spPr/>
      <dgm:t>
        <a:bodyPr/>
        <a:lstStyle/>
        <a:p>
          <a:r>
            <a:rPr lang="fr-FR" dirty="0" smtClean="0"/>
            <a:t>Menaces</a:t>
          </a:r>
          <a:endParaRPr lang="fr-FR" dirty="0"/>
        </a:p>
      </dgm:t>
    </dgm:pt>
    <dgm:pt modelId="{9444166E-B149-4E44-AD55-F28208D13947}" type="parTrans" cxnId="{6A9D94E3-CBEF-4792-9BA9-7F01F879EF44}">
      <dgm:prSet/>
      <dgm:spPr/>
      <dgm:t>
        <a:bodyPr/>
        <a:lstStyle/>
        <a:p>
          <a:endParaRPr lang="fr-FR"/>
        </a:p>
      </dgm:t>
    </dgm:pt>
    <dgm:pt modelId="{49B04C50-0C96-4BA8-9BFC-11D62A533032}" type="sibTrans" cxnId="{6A9D94E3-CBEF-4792-9BA9-7F01F879EF44}">
      <dgm:prSet/>
      <dgm:spPr/>
      <dgm:t>
        <a:bodyPr/>
        <a:lstStyle/>
        <a:p>
          <a:endParaRPr lang="fr-FR"/>
        </a:p>
      </dgm:t>
    </dgm:pt>
    <dgm:pt modelId="{B81A7DA2-A0C2-4B78-A747-CC4A842C7A44}">
      <dgm:prSet phldrT="[Texte]" custT="1"/>
      <dgm:spPr/>
      <dgm:t>
        <a:bodyPr/>
        <a:lstStyle/>
        <a:p>
          <a:r>
            <a:rPr lang="fr-FR" sz="1600" dirty="0" smtClean="0"/>
            <a:t>Force</a:t>
          </a:r>
          <a:endParaRPr lang="fr-FR" sz="1600" dirty="0"/>
        </a:p>
      </dgm:t>
    </dgm:pt>
    <dgm:pt modelId="{811C60CA-FA90-4ED2-9813-0C6E1473FE89}" type="parTrans" cxnId="{45874E6F-117E-4DEA-AD2E-4A5B52CD3B89}">
      <dgm:prSet/>
      <dgm:spPr/>
      <dgm:t>
        <a:bodyPr/>
        <a:lstStyle/>
        <a:p>
          <a:endParaRPr lang="fr-FR"/>
        </a:p>
      </dgm:t>
    </dgm:pt>
    <dgm:pt modelId="{B9AF2738-BD3C-4FAB-86A4-474AE90E1D4D}" type="sibTrans" cxnId="{45874E6F-117E-4DEA-AD2E-4A5B52CD3B89}">
      <dgm:prSet/>
      <dgm:spPr/>
      <dgm:t>
        <a:bodyPr/>
        <a:lstStyle/>
        <a:p>
          <a:endParaRPr lang="fr-FR"/>
        </a:p>
      </dgm:t>
    </dgm:pt>
    <dgm:pt modelId="{81B47D7A-2562-4CBE-898F-E9231AEE9601}" type="pres">
      <dgm:prSet presAssocID="{9E79206F-BD37-4A56-A417-160109D9979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D8813B9-0C8C-481A-9020-18BA73B5FB49}" type="pres">
      <dgm:prSet presAssocID="{57ADE3AB-DF83-4DF4-BC2D-359011637C0B}" presName="centerShape" presStyleLbl="node0" presStyleIdx="0" presStyleCnt="1"/>
      <dgm:spPr/>
      <dgm:t>
        <a:bodyPr/>
        <a:lstStyle/>
        <a:p>
          <a:endParaRPr lang="fr-FR"/>
        </a:p>
      </dgm:t>
    </dgm:pt>
    <dgm:pt modelId="{D2C74851-8B2E-4743-ACB1-EA96994313E7}" type="pres">
      <dgm:prSet presAssocID="{EF7A85DF-03EF-4404-B2FC-24E0F8D324F8}" presName="parTrans" presStyleLbl="sibTrans2D1" presStyleIdx="0" presStyleCnt="4"/>
      <dgm:spPr/>
      <dgm:t>
        <a:bodyPr/>
        <a:lstStyle/>
        <a:p>
          <a:endParaRPr lang="fr-FR"/>
        </a:p>
      </dgm:t>
    </dgm:pt>
    <dgm:pt modelId="{858BC2AA-7E5D-4B21-BB0F-E08145594BA7}" type="pres">
      <dgm:prSet presAssocID="{EF7A85DF-03EF-4404-B2FC-24E0F8D324F8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457AA6B7-9ECB-466E-A453-0348A676BD5E}" type="pres">
      <dgm:prSet presAssocID="{65697F29-BC92-4462-8568-51F784A98A61}" presName="node" presStyleLbl="node1" presStyleIdx="0" presStyleCnt="4" custScaleX="1140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4AFB95-03BC-46DF-9A9E-1E3561E98BCA}" type="pres">
      <dgm:prSet presAssocID="{154446AB-3E9B-4667-AD67-84858AED6589}" presName="parTrans" presStyleLbl="sibTrans2D1" presStyleIdx="1" presStyleCnt="4"/>
      <dgm:spPr/>
      <dgm:t>
        <a:bodyPr/>
        <a:lstStyle/>
        <a:p>
          <a:endParaRPr lang="fr-FR"/>
        </a:p>
      </dgm:t>
    </dgm:pt>
    <dgm:pt modelId="{51F410BC-6CED-40F0-A466-30EA2E68BF3C}" type="pres">
      <dgm:prSet presAssocID="{154446AB-3E9B-4667-AD67-84858AED6589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7894EC35-D328-460E-83EA-AC19BF6C8EB4}" type="pres">
      <dgm:prSet presAssocID="{A1423336-55F7-4837-8E2E-79A757D3E35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71D6AD-BCD6-4112-8465-6A16AADF1E57}" type="pres">
      <dgm:prSet presAssocID="{9444166E-B149-4E44-AD55-F28208D13947}" presName="parTrans" presStyleLbl="sibTrans2D1" presStyleIdx="2" presStyleCnt="4"/>
      <dgm:spPr/>
      <dgm:t>
        <a:bodyPr/>
        <a:lstStyle/>
        <a:p>
          <a:endParaRPr lang="fr-FR"/>
        </a:p>
      </dgm:t>
    </dgm:pt>
    <dgm:pt modelId="{AC02B423-F3E8-4D32-AB2F-221C8C4CF84D}" type="pres">
      <dgm:prSet presAssocID="{9444166E-B149-4E44-AD55-F28208D13947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B1B6DB65-6E33-4782-BF08-A8CCFC5D6153}" type="pres">
      <dgm:prSet presAssocID="{FE7887DF-E960-4B60-9F72-B01216BD255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2A8CA2-531D-4EA1-994D-8C7B1958BB06}" type="pres">
      <dgm:prSet presAssocID="{811C60CA-FA90-4ED2-9813-0C6E1473FE89}" presName="parTrans" presStyleLbl="sibTrans2D1" presStyleIdx="3" presStyleCnt="4"/>
      <dgm:spPr/>
      <dgm:t>
        <a:bodyPr/>
        <a:lstStyle/>
        <a:p>
          <a:endParaRPr lang="fr-FR"/>
        </a:p>
      </dgm:t>
    </dgm:pt>
    <dgm:pt modelId="{EB961F76-2676-43EE-9898-F00A59CFACD7}" type="pres">
      <dgm:prSet presAssocID="{811C60CA-FA90-4ED2-9813-0C6E1473FE89}" presName="connectorText" presStyleLbl="sibTrans2D1" presStyleIdx="3" presStyleCnt="4"/>
      <dgm:spPr/>
      <dgm:t>
        <a:bodyPr/>
        <a:lstStyle/>
        <a:p>
          <a:endParaRPr lang="fr-FR"/>
        </a:p>
      </dgm:t>
    </dgm:pt>
    <dgm:pt modelId="{313C2D9E-7532-4CC7-A4F1-9AD5854D2D33}" type="pres">
      <dgm:prSet presAssocID="{B81A7DA2-A0C2-4B78-A747-CC4A842C7A4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6CD127C-AB3C-40FB-8A56-88A1B4DF298A}" type="presOf" srcId="{B81A7DA2-A0C2-4B78-A747-CC4A842C7A44}" destId="{313C2D9E-7532-4CC7-A4F1-9AD5854D2D33}" srcOrd="0" destOrd="0" presId="urn:microsoft.com/office/officeart/2005/8/layout/radial5"/>
    <dgm:cxn modelId="{B0D0BBB3-FBCA-4BC3-95E5-E4B744064AEF}" type="presOf" srcId="{EF7A85DF-03EF-4404-B2FC-24E0F8D324F8}" destId="{D2C74851-8B2E-4743-ACB1-EA96994313E7}" srcOrd="0" destOrd="0" presId="urn:microsoft.com/office/officeart/2005/8/layout/radial5"/>
    <dgm:cxn modelId="{A6E9C1E2-AB3D-4E20-A028-F72450753400}" srcId="{9E79206F-BD37-4A56-A417-160109D99796}" destId="{57ADE3AB-DF83-4DF4-BC2D-359011637C0B}" srcOrd="0" destOrd="0" parTransId="{B936FE4B-578E-42D0-BA52-7A2D76FCCF92}" sibTransId="{6D07AD3A-0313-4B54-A50E-D3832B53D537}"/>
    <dgm:cxn modelId="{8D32BAC0-A96A-4D0F-8D86-FF82CADF4815}" type="presOf" srcId="{EF7A85DF-03EF-4404-B2FC-24E0F8D324F8}" destId="{858BC2AA-7E5D-4B21-BB0F-E08145594BA7}" srcOrd="1" destOrd="0" presId="urn:microsoft.com/office/officeart/2005/8/layout/radial5"/>
    <dgm:cxn modelId="{AEFA0011-DF1F-43F0-9157-45F56B9686C6}" type="presOf" srcId="{9E79206F-BD37-4A56-A417-160109D99796}" destId="{81B47D7A-2562-4CBE-898F-E9231AEE9601}" srcOrd="0" destOrd="0" presId="urn:microsoft.com/office/officeart/2005/8/layout/radial5"/>
    <dgm:cxn modelId="{6A9D94E3-CBEF-4792-9BA9-7F01F879EF44}" srcId="{57ADE3AB-DF83-4DF4-BC2D-359011637C0B}" destId="{FE7887DF-E960-4B60-9F72-B01216BD2554}" srcOrd="2" destOrd="0" parTransId="{9444166E-B149-4E44-AD55-F28208D13947}" sibTransId="{49B04C50-0C96-4BA8-9BFC-11D62A533032}"/>
    <dgm:cxn modelId="{C7D5B603-C27F-4F0C-B6F5-857A6AD51E73}" type="presOf" srcId="{A1423336-55F7-4837-8E2E-79A757D3E35E}" destId="{7894EC35-D328-460E-83EA-AC19BF6C8EB4}" srcOrd="0" destOrd="0" presId="urn:microsoft.com/office/officeart/2005/8/layout/radial5"/>
    <dgm:cxn modelId="{F2FA0DCE-2AFF-46E2-9557-C0A63776F673}" type="presOf" srcId="{57ADE3AB-DF83-4DF4-BC2D-359011637C0B}" destId="{AD8813B9-0C8C-481A-9020-18BA73B5FB49}" srcOrd="0" destOrd="0" presId="urn:microsoft.com/office/officeart/2005/8/layout/radial5"/>
    <dgm:cxn modelId="{5FDB1F0A-A3C2-4E1F-8056-F63657989B78}" type="presOf" srcId="{154446AB-3E9B-4667-AD67-84858AED6589}" destId="{6C4AFB95-03BC-46DF-9A9E-1E3561E98BCA}" srcOrd="0" destOrd="0" presId="urn:microsoft.com/office/officeart/2005/8/layout/radial5"/>
    <dgm:cxn modelId="{C7B60F0C-CBBD-4B8A-82FA-6F5094F41963}" type="presOf" srcId="{65697F29-BC92-4462-8568-51F784A98A61}" destId="{457AA6B7-9ECB-466E-A453-0348A676BD5E}" srcOrd="0" destOrd="0" presId="urn:microsoft.com/office/officeart/2005/8/layout/radial5"/>
    <dgm:cxn modelId="{BE33E0C5-7F1C-484B-93CE-760844A6AADB}" type="presOf" srcId="{154446AB-3E9B-4667-AD67-84858AED6589}" destId="{51F410BC-6CED-40F0-A466-30EA2E68BF3C}" srcOrd="1" destOrd="0" presId="urn:microsoft.com/office/officeart/2005/8/layout/radial5"/>
    <dgm:cxn modelId="{4EC20461-B804-4573-8257-37C99F8CA92F}" type="presOf" srcId="{FE7887DF-E960-4B60-9F72-B01216BD2554}" destId="{B1B6DB65-6E33-4782-BF08-A8CCFC5D6153}" srcOrd="0" destOrd="0" presId="urn:microsoft.com/office/officeart/2005/8/layout/radial5"/>
    <dgm:cxn modelId="{43708526-E959-4C84-B024-36BAB550A137}" type="presOf" srcId="{9444166E-B149-4E44-AD55-F28208D13947}" destId="{AC02B423-F3E8-4D32-AB2F-221C8C4CF84D}" srcOrd="1" destOrd="0" presId="urn:microsoft.com/office/officeart/2005/8/layout/radial5"/>
    <dgm:cxn modelId="{C2E217CE-4BF9-40AB-AF0C-B1E2403DE19F}" type="presOf" srcId="{9444166E-B149-4E44-AD55-F28208D13947}" destId="{F571D6AD-BCD6-4112-8465-6A16AADF1E57}" srcOrd="0" destOrd="0" presId="urn:microsoft.com/office/officeart/2005/8/layout/radial5"/>
    <dgm:cxn modelId="{0A5EE410-180F-47FA-8A57-9FD3A5E4CC06}" srcId="{57ADE3AB-DF83-4DF4-BC2D-359011637C0B}" destId="{A1423336-55F7-4837-8E2E-79A757D3E35E}" srcOrd="1" destOrd="0" parTransId="{154446AB-3E9B-4667-AD67-84858AED6589}" sibTransId="{3FB7F527-9C99-4EBF-BBF7-CE593E45047A}"/>
    <dgm:cxn modelId="{45874E6F-117E-4DEA-AD2E-4A5B52CD3B89}" srcId="{57ADE3AB-DF83-4DF4-BC2D-359011637C0B}" destId="{B81A7DA2-A0C2-4B78-A747-CC4A842C7A44}" srcOrd="3" destOrd="0" parTransId="{811C60CA-FA90-4ED2-9813-0C6E1473FE89}" sibTransId="{B9AF2738-BD3C-4FAB-86A4-474AE90E1D4D}"/>
    <dgm:cxn modelId="{05255C17-D2DA-45E5-8619-D3922404EA22}" type="presOf" srcId="{811C60CA-FA90-4ED2-9813-0C6E1473FE89}" destId="{EB961F76-2676-43EE-9898-F00A59CFACD7}" srcOrd="1" destOrd="0" presId="urn:microsoft.com/office/officeart/2005/8/layout/radial5"/>
    <dgm:cxn modelId="{4F1B137C-9BA4-4216-BF85-906DDD736657}" srcId="{57ADE3AB-DF83-4DF4-BC2D-359011637C0B}" destId="{65697F29-BC92-4462-8568-51F784A98A61}" srcOrd="0" destOrd="0" parTransId="{EF7A85DF-03EF-4404-B2FC-24E0F8D324F8}" sibTransId="{E37E6489-4DE1-4402-98E6-D91C5C063C68}"/>
    <dgm:cxn modelId="{FADC8531-E235-404B-A421-FC1B54175EA2}" type="presOf" srcId="{811C60CA-FA90-4ED2-9813-0C6E1473FE89}" destId="{502A8CA2-531D-4EA1-994D-8C7B1958BB06}" srcOrd="0" destOrd="0" presId="urn:microsoft.com/office/officeart/2005/8/layout/radial5"/>
    <dgm:cxn modelId="{448064FC-254D-44A9-8E74-8BC40C72E468}" type="presParOf" srcId="{81B47D7A-2562-4CBE-898F-E9231AEE9601}" destId="{AD8813B9-0C8C-481A-9020-18BA73B5FB49}" srcOrd="0" destOrd="0" presId="urn:microsoft.com/office/officeart/2005/8/layout/radial5"/>
    <dgm:cxn modelId="{EC3DD2F2-5E54-4BE8-831E-033642043443}" type="presParOf" srcId="{81B47D7A-2562-4CBE-898F-E9231AEE9601}" destId="{D2C74851-8B2E-4743-ACB1-EA96994313E7}" srcOrd="1" destOrd="0" presId="urn:microsoft.com/office/officeart/2005/8/layout/radial5"/>
    <dgm:cxn modelId="{B3E320AE-6A92-4EA8-A96B-67E1083AAA96}" type="presParOf" srcId="{D2C74851-8B2E-4743-ACB1-EA96994313E7}" destId="{858BC2AA-7E5D-4B21-BB0F-E08145594BA7}" srcOrd="0" destOrd="0" presId="urn:microsoft.com/office/officeart/2005/8/layout/radial5"/>
    <dgm:cxn modelId="{88C1ECF2-5180-4B14-8ACD-1BC440A31D86}" type="presParOf" srcId="{81B47D7A-2562-4CBE-898F-E9231AEE9601}" destId="{457AA6B7-9ECB-466E-A453-0348A676BD5E}" srcOrd="2" destOrd="0" presId="urn:microsoft.com/office/officeart/2005/8/layout/radial5"/>
    <dgm:cxn modelId="{87E79633-6E1B-4D22-8355-E18D03C28D85}" type="presParOf" srcId="{81B47D7A-2562-4CBE-898F-E9231AEE9601}" destId="{6C4AFB95-03BC-46DF-9A9E-1E3561E98BCA}" srcOrd="3" destOrd="0" presId="urn:microsoft.com/office/officeart/2005/8/layout/radial5"/>
    <dgm:cxn modelId="{73AC5549-216A-46BF-A48C-728A71B3F6B2}" type="presParOf" srcId="{6C4AFB95-03BC-46DF-9A9E-1E3561E98BCA}" destId="{51F410BC-6CED-40F0-A466-30EA2E68BF3C}" srcOrd="0" destOrd="0" presId="urn:microsoft.com/office/officeart/2005/8/layout/radial5"/>
    <dgm:cxn modelId="{1EB995F8-97E6-45AF-AD66-28F214451E92}" type="presParOf" srcId="{81B47D7A-2562-4CBE-898F-E9231AEE9601}" destId="{7894EC35-D328-460E-83EA-AC19BF6C8EB4}" srcOrd="4" destOrd="0" presId="urn:microsoft.com/office/officeart/2005/8/layout/radial5"/>
    <dgm:cxn modelId="{B82293D4-4799-4C22-A67C-9750B0757CCA}" type="presParOf" srcId="{81B47D7A-2562-4CBE-898F-E9231AEE9601}" destId="{F571D6AD-BCD6-4112-8465-6A16AADF1E57}" srcOrd="5" destOrd="0" presId="urn:microsoft.com/office/officeart/2005/8/layout/radial5"/>
    <dgm:cxn modelId="{FBB6890F-71AD-4B81-BBA9-987532F58A4C}" type="presParOf" srcId="{F571D6AD-BCD6-4112-8465-6A16AADF1E57}" destId="{AC02B423-F3E8-4D32-AB2F-221C8C4CF84D}" srcOrd="0" destOrd="0" presId="urn:microsoft.com/office/officeart/2005/8/layout/radial5"/>
    <dgm:cxn modelId="{FBE77A1C-9E21-45DE-B3BE-7342C8952530}" type="presParOf" srcId="{81B47D7A-2562-4CBE-898F-E9231AEE9601}" destId="{B1B6DB65-6E33-4782-BF08-A8CCFC5D6153}" srcOrd="6" destOrd="0" presId="urn:microsoft.com/office/officeart/2005/8/layout/radial5"/>
    <dgm:cxn modelId="{A2909D32-D01F-475A-8D41-70B72C867BD2}" type="presParOf" srcId="{81B47D7A-2562-4CBE-898F-E9231AEE9601}" destId="{502A8CA2-531D-4EA1-994D-8C7B1958BB06}" srcOrd="7" destOrd="0" presId="urn:microsoft.com/office/officeart/2005/8/layout/radial5"/>
    <dgm:cxn modelId="{B5742754-72D8-4EB9-B339-2AB65783493E}" type="presParOf" srcId="{502A8CA2-531D-4EA1-994D-8C7B1958BB06}" destId="{EB961F76-2676-43EE-9898-F00A59CFACD7}" srcOrd="0" destOrd="0" presId="urn:microsoft.com/office/officeart/2005/8/layout/radial5"/>
    <dgm:cxn modelId="{B57405CC-FD20-4562-9B35-C4C74F3764DA}" type="presParOf" srcId="{81B47D7A-2562-4CBE-898F-E9231AEE9601}" destId="{313C2D9E-7532-4CC7-A4F1-9AD5854D2D3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79206F-BD37-4A56-A417-160109D99796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7ADE3AB-DF83-4DF4-BC2D-359011637C0B}">
      <dgm:prSet phldrT="[Texte]"/>
      <dgm:spPr/>
      <dgm:t>
        <a:bodyPr/>
        <a:lstStyle/>
        <a:p>
          <a:r>
            <a:rPr lang="fr-FR" dirty="0" smtClean="0"/>
            <a:t>Tirage de carte dynamique</a:t>
          </a:r>
          <a:endParaRPr lang="fr-FR" dirty="0"/>
        </a:p>
      </dgm:t>
    </dgm:pt>
    <dgm:pt modelId="{B936FE4B-578E-42D0-BA52-7A2D76FCCF92}" type="parTrans" cxnId="{A6E9C1E2-AB3D-4E20-A028-F72450753400}">
      <dgm:prSet/>
      <dgm:spPr/>
      <dgm:t>
        <a:bodyPr/>
        <a:lstStyle/>
        <a:p>
          <a:endParaRPr lang="fr-FR"/>
        </a:p>
      </dgm:t>
    </dgm:pt>
    <dgm:pt modelId="{6D07AD3A-0313-4B54-A50E-D3832B53D537}" type="sibTrans" cxnId="{A6E9C1E2-AB3D-4E20-A028-F72450753400}">
      <dgm:prSet/>
      <dgm:spPr/>
      <dgm:t>
        <a:bodyPr/>
        <a:lstStyle/>
        <a:p>
          <a:endParaRPr lang="fr-FR"/>
        </a:p>
      </dgm:t>
    </dgm:pt>
    <dgm:pt modelId="{65697F29-BC92-4462-8568-51F784A98A61}">
      <dgm:prSet phldrT="[Texte]" custT="1"/>
      <dgm:spPr/>
      <dgm:t>
        <a:bodyPr/>
        <a:lstStyle/>
        <a:p>
          <a:r>
            <a:rPr lang="fr-FR" sz="1400" dirty="0" smtClean="0"/>
            <a:t>Opportunités</a:t>
          </a:r>
          <a:endParaRPr lang="fr-FR" sz="1400" dirty="0"/>
        </a:p>
      </dgm:t>
    </dgm:pt>
    <dgm:pt modelId="{EF7A85DF-03EF-4404-B2FC-24E0F8D324F8}" type="parTrans" cxnId="{4F1B137C-9BA4-4216-BF85-906DDD736657}">
      <dgm:prSet/>
      <dgm:spPr/>
      <dgm:t>
        <a:bodyPr/>
        <a:lstStyle/>
        <a:p>
          <a:endParaRPr lang="fr-FR"/>
        </a:p>
      </dgm:t>
    </dgm:pt>
    <dgm:pt modelId="{E37E6489-4DE1-4402-98E6-D91C5C063C68}" type="sibTrans" cxnId="{4F1B137C-9BA4-4216-BF85-906DDD736657}">
      <dgm:prSet/>
      <dgm:spPr/>
      <dgm:t>
        <a:bodyPr/>
        <a:lstStyle/>
        <a:p>
          <a:endParaRPr lang="fr-FR"/>
        </a:p>
      </dgm:t>
    </dgm:pt>
    <dgm:pt modelId="{A1423336-55F7-4837-8E2E-79A757D3E35E}">
      <dgm:prSet phldrT="[Texte]" custT="1"/>
      <dgm:spPr/>
      <dgm:t>
        <a:bodyPr/>
        <a:lstStyle/>
        <a:p>
          <a:r>
            <a:rPr lang="fr-FR" sz="1600" dirty="0" smtClean="0"/>
            <a:t>Faiblesses</a:t>
          </a:r>
          <a:endParaRPr lang="fr-FR" sz="1600" dirty="0"/>
        </a:p>
      </dgm:t>
    </dgm:pt>
    <dgm:pt modelId="{154446AB-3E9B-4667-AD67-84858AED6589}" type="parTrans" cxnId="{0A5EE410-180F-47FA-8A57-9FD3A5E4CC06}">
      <dgm:prSet/>
      <dgm:spPr/>
      <dgm:t>
        <a:bodyPr/>
        <a:lstStyle/>
        <a:p>
          <a:endParaRPr lang="fr-FR"/>
        </a:p>
      </dgm:t>
    </dgm:pt>
    <dgm:pt modelId="{3FB7F527-9C99-4EBF-BBF7-CE593E45047A}" type="sibTrans" cxnId="{0A5EE410-180F-47FA-8A57-9FD3A5E4CC06}">
      <dgm:prSet/>
      <dgm:spPr/>
      <dgm:t>
        <a:bodyPr/>
        <a:lstStyle/>
        <a:p>
          <a:endParaRPr lang="fr-FR"/>
        </a:p>
      </dgm:t>
    </dgm:pt>
    <dgm:pt modelId="{FE7887DF-E960-4B60-9F72-B01216BD2554}">
      <dgm:prSet phldrT="[Texte]" custT="1"/>
      <dgm:spPr/>
      <dgm:t>
        <a:bodyPr/>
        <a:lstStyle/>
        <a:p>
          <a:r>
            <a:rPr lang="fr-FR" sz="1800" dirty="0" smtClean="0"/>
            <a:t>Menaces</a:t>
          </a:r>
          <a:endParaRPr lang="fr-FR" sz="1800" dirty="0"/>
        </a:p>
      </dgm:t>
    </dgm:pt>
    <dgm:pt modelId="{9444166E-B149-4E44-AD55-F28208D13947}" type="parTrans" cxnId="{6A9D94E3-CBEF-4792-9BA9-7F01F879EF44}">
      <dgm:prSet/>
      <dgm:spPr/>
      <dgm:t>
        <a:bodyPr/>
        <a:lstStyle/>
        <a:p>
          <a:endParaRPr lang="fr-FR"/>
        </a:p>
      </dgm:t>
    </dgm:pt>
    <dgm:pt modelId="{49B04C50-0C96-4BA8-9BFC-11D62A533032}" type="sibTrans" cxnId="{6A9D94E3-CBEF-4792-9BA9-7F01F879EF44}">
      <dgm:prSet/>
      <dgm:spPr/>
      <dgm:t>
        <a:bodyPr/>
        <a:lstStyle/>
        <a:p>
          <a:endParaRPr lang="fr-FR"/>
        </a:p>
      </dgm:t>
    </dgm:pt>
    <dgm:pt modelId="{B81A7DA2-A0C2-4B78-A747-CC4A842C7A44}">
      <dgm:prSet phldrT="[Texte]" custT="1"/>
      <dgm:spPr/>
      <dgm:t>
        <a:bodyPr/>
        <a:lstStyle/>
        <a:p>
          <a:r>
            <a:rPr lang="fr-FR" sz="1600" dirty="0" smtClean="0"/>
            <a:t>Force</a:t>
          </a:r>
          <a:endParaRPr lang="fr-FR" sz="1600" dirty="0"/>
        </a:p>
      </dgm:t>
    </dgm:pt>
    <dgm:pt modelId="{811C60CA-FA90-4ED2-9813-0C6E1473FE89}" type="parTrans" cxnId="{45874E6F-117E-4DEA-AD2E-4A5B52CD3B89}">
      <dgm:prSet/>
      <dgm:spPr/>
      <dgm:t>
        <a:bodyPr/>
        <a:lstStyle/>
        <a:p>
          <a:endParaRPr lang="fr-FR"/>
        </a:p>
      </dgm:t>
    </dgm:pt>
    <dgm:pt modelId="{B9AF2738-BD3C-4FAB-86A4-474AE90E1D4D}" type="sibTrans" cxnId="{45874E6F-117E-4DEA-AD2E-4A5B52CD3B89}">
      <dgm:prSet/>
      <dgm:spPr/>
      <dgm:t>
        <a:bodyPr/>
        <a:lstStyle/>
        <a:p>
          <a:endParaRPr lang="fr-FR"/>
        </a:p>
      </dgm:t>
    </dgm:pt>
    <dgm:pt modelId="{81B47D7A-2562-4CBE-898F-E9231AEE9601}" type="pres">
      <dgm:prSet presAssocID="{9E79206F-BD37-4A56-A417-160109D9979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D8813B9-0C8C-481A-9020-18BA73B5FB49}" type="pres">
      <dgm:prSet presAssocID="{57ADE3AB-DF83-4DF4-BC2D-359011637C0B}" presName="centerShape" presStyleLbl="node0" presStyleIdx="0" presStyleCnt="1"/>
      <dgm:spPr/>
      <dgm:t>
        <a:bodyPr/>
        <a:lstStyle/>
        <a:p>
          <a:endParaRPr lang="fr-FR"/>
        </a:p>
      </dgm:t>
    </dgm:pt>
    <dgm:pt modelId="{D2C74851-8B2E-4743-ACB1-EA96994313E7}" type="pres">
      <dgm:prSet presAssocID="{EF7A85DF-03EF-4404-B2FC-24E0F8D324F8}" presName="parTrans" presStyleLbl="sibTrans2D1" presStyleIdx="0" presStyleCnt="4"/>
      <dgm:spPr/>
      <dgm:t>
        <a:bodyPr/>
        <a:lstStyle/>
        <a:p>
          <a:endParaRPr lang="fr-FR"/>
        </a:p>
      </dgm:t>
    </dgm:pt>
    <dgm:pt modelId="{858BC2AA-7E5D-4B21-BB0F-E08145594BA7}" type="pres">
      <dgm:prSet presAssocID="{EF7A85DF-03EF-4404-B2FC-24E0F8D324F8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457AA6B7-9ECB-466E-A453-0348A676BD5E}" type="pres">
      <dgm:prSet presAssocID="{65697F29-BC92-4462-8568-51F784A98A61}" presName="node" presStyleLbl="node1" presStyleIdx="0" presStyleCnt="4" custScaleX="1140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4AFB95-03BC-46DF-9A9E-1E3561E98BCA}" type="pres">
      <dgm:prSet presAssocID="{154446AB-3E9B-4667-AD67-84858AED6589}" presName="parTrans" presStyleLbl="sibTrans2D1" presStyleIdx="1" presStyleCnt="4"/>
      <dgm:spPr/>
      <dgm:t>
        <a:bodyPr/>
        <a:lstStyle/>
        <a:p>
          <a:endParaRPr lang="fr-FR"/>
        </a:p>
      </dgm:t>
    </dgm:pt>
    <dgm:pt modelId="{51F410BC-6CED-40F0-A466-30EA2E68BF3C}" type="pres">
      <dgm:prSet presAssocID="{154446AB-3E9B-4667-AD67-84858AED6589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7894EC35-D328-460E-83EA-AC19BF6C8EB4}" type="pres">
      <dgm:prSet presAssocID="{A1423336-55F7-4837-8E2E-79A757D3E35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71D6AD-BCD6-4112-8465-6A16AADF1E57}" type="pres">
      <dgm:prSet presAssocID="{9444166E-B149-4E44-AD55-F28208D13947}" presName="parTrans" presStyleLbl="sibTrans2D1" presStyleIdx="2" presStyleCnt="4"/>
      <dgm:spPr/>
      <dgm:t>
        <a:bodyPr/>
        <a:lstStyle/>
        <a:p>
          <a:endParaRPr lang="fr-FR"/>
        </a:p>
      </dgm:t>
    </dgm:pt>
    <dgm:pt modelId="{AC02B423-F3E8-4D32-AB2F-221C8C4CF84D}" type="pres">
      <dgm:prSet presAssocID="{9444166E-B149-4E44-AD55-F28208D13947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B1B6DB65-6E33-4782-BF08-A8CCFC5D6153}" type="pres">
      <dgm:prSet presAssocID="{FE7887DF-E960-4B60-9F72-B01216BD255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2A8CA2-531D-4EA1-994D-8C7B1958BB06}" type="pres">
      <dgm:prSet presAssocID="{811C60CA-FA90-4ED2-9813-0C6E1473FE89}" presName="parTrans" presStyleLbl="sibTrans2D1" presStyleIdx="3" presStyleCnt="4"/>
      <dgm:spPr/>
      <dgm:t>
        <a:bodyPr/>
        <a:lstStyle/>
        <a:p>
          <a:endParaRPr lang="fr-FR"/>
        </a:p>
      </dgm:t>
    </dgm:pt>
    <dgm:pt modelId="{EB961F76-2676-43EE-9898-F00A59CFACD7}" type="pres">
      <dgm:prSet presAssocID="{811C60CA-FA90-4ED2-9813-0C6E1473FE89}" presName="connectorText" presStyleLbl="sibTrans2D1" presStyleIdx="3" presStyleCnt="4"/>
      <dgm:spPr/>
      <dgm:t>
        <a:bodyPr/>
        <a:lstStyle/>
        <a:p>
          <a:endParaRPr lang="fr-FR"/>
        </a:p>
      </dgm:t>
    </dgm:pt>
    <dgm:pt modelId="{313C2D9E-7532-4CC7-A4F1-9AD5854D2D33}" type="pres">
      <dgm:prSet presAssocID="{B81A7DA2-A0C2-4B78-A747-CC4A842C7A4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E92E465-916A-4A63-8002-8E5807A29946}" type="presOf" srcId="{154446AB-3E9B-4667-AD67-84858AED6589}" destId="{51F410BC-6CED-40F0-A466-30EA2E68BF3C}" srcOrd="1" destOrd="0" presId="urn:microsoft.com/office/officeart/2005/8/layout/radial5"/>
    <dgm:cxn modelId="{505B528D-F23A-4B60-BBA9-440D00B31B94}" type="presOf" srcId="{57ADE3AB-DF83-4DF4-BC2D-359011637C0B}" destId="{AD8813B9-0C8C-481A-9020-18BA73B5FB49}" srcOrd="0" destOrd="0" presId="urn:microsoft.com/office/officeart/2005/8/layout/radial5"/>
    <dgm:cxn modelId="{A6E9C1E2-AB3D-4E20-A028-F72450753400}" srcId="{9E79206F-BD37-4A56-A417-160109D99796}" destId="{57ADE3AB-DF83-4DF4-BC2D-359011637C0B}" srcOrd="0" destOrd="0" parTransId="{B936FE4B-578E-42D0-BA52-7A2D76FCCF92}" sibTransId="{6D07AD3A-0313-4B54-A50E-D3832B53D537}"/>
    <dgm:cxn modelId="{D89EE7BA-4843-4C0E-9C27-BE43A7969A4C}" type="presOf" srcId="{EF7A85DF-03EF-4404-B2FC-24E0F8D324F8}" destId="{D2C74851-8B2E-4743-ACB1-EA96994313E7}" srcOrd="0" destOrd="0" presId="urn:microsoft.com/office/officeart/2005/8/layout/radial5"/>
    <dgm:cxn modelId="{1FF89F36-3384-42C9-95F1-5699E379845D}" type="presOf" srcId="{B81A7DA2-A0C2-4B78-A747-CC4A842C7A44}" destId="{313C2D9E-7532-4CC7-A4F1-9AD5854D2D33}" srcOrd="0" destOrd="0" presId="urn:microsoft.com/office/officeart/2005/8/layout/radial5"/>
    <dgm:cxn modelId="{C3101805-4426-4218-B06D-A9ECE70BA28B}" type="presOf" srcId="{A1423336-55F7-4837-8E2E-79A757D3E35E}" destId="{7894EC35-D328-460E-83EA-AC19BF6C8EB4}" srcOrd="0" destOrd="0" presId="urn:microsoft.com/office/officeart/2005/8/layout/radial5"/>
    <dgm:cxn modelId="{6A9D94E3-CBEF-4792-9BA9-7F01F879EF44}" srcId="{57ADE3AB-DF83-4DF4-BC2D-359011637C0B}" destId="{FE7887DF-E960-4B60-9F72-B01216BD2554}" srcOrd="2" destOrd="0" parTransId="{9444166E-B149-4E44-AD55-F28208D13947}" sibTransId="{49B04C50-0C96-4BA8-9BFC-11D62A533032}"/>
    <dgm:cxn modelId="{6DB1A92A-A6C1-41D2-B2C0-D0A955857644}" type="presOf" srcId="{9444166E-B149-4E44-AD55-F28208D13947}" destId="{F571D6AD-BCD6-4112-8465-6A16AADF1E57}" srcOrd="0" destOrd="0" presId="urn:microsoft.com/office/officeart/2005/8/layout/radial5"/>
    <dgm:cxn modelId="{BC7F99F2-6138-443E-8FC1-3A91C07B80FC}" type="presOf" srcId="{EF7A85DF-03EF-4404-B2FC-24E0F8D324F8}" destId="{858BC2AA-7E5D-4B21-BB0F-E08145594BA7}" srcOrd="1" destOrd="0" presId="urn:microsoft.com/office/officeart/2005/8/layout/radial5"/>
    <dgm:cxn modelId="{DFCAB770-DDDC-452A-A05B-F84151900A5D}" type="presOf" srcId="{154446AB-3E9B-4667-AD67-84858AED6589}" destId="{6C4AFB95-03BC-46DF-9A9E-1E3561E98BCA}" srcOrd="0" destOrd="0" presId="urn:microsoft.com/office/officeart/2005/8/layout/radial5"/>
    <dgm:cxn modelId="{9B931FD7-2443-4C33-A6D7-E2C7BDB415AB}" type="presOf" srcId="{FE7887DF-E960-4B60-9F72-B01216BD2554}" destId="{B1B6DB65-6E33-4782-BF08-A8CCFC5D6153}" srcOrd="0" destOrd="0" presId="urn:microsoft.com/office/officeart/2005/8/layout/radial5"/>
    <dgm:cxn modelId="{0A5EE410-180F-47FA-8A57-9FD3A5E4CC06}" srcId="{57ADE3AB-DF83-4DF4-BC2D-359011637C0B}" destId="{A1423336-55F7-4837-8E2E-79A757D3E35E}" srcOrd="1" destOrd="0" parTransId="{154446AB-3E9B-4667-AD67-84858AED6589}" sibTransId="{3FB7F527-9C99-4EBF-BBF7-CE593E45047A}"/>
    <dgm:cxn modelId="{A7D100B8-A862-4931-8EA8-684CCCA44DE5}" type="presOf" srcId="{811C60CA-FA90-4ED2-9813-0C6E1473FE89}" destId="{502A8CA2-531D-4EA1-994D-8C7B1958BB06}" srcOrd="0" destOrd="0" presId="urn:microsoft.com/office/officeart/2005/8/layout/radial5"/>
    <dgm:cxn modelId="{45874E6F-117E-4DEA-AD2E-4A5B52CD3B89}" srcId="{57ADE3AB-DF83-4DF4-BC2D-359011637C0B}" destId="{B81A7DA2-A0C2-4B78-A747-CC4A842C7A44}" srcOrd="3" destOrd="0" parTransId="{811C60CA-FA90-4ED2-9813-0C6E1473FE89}" sibTransId="{B9AF2738-BD3C-4FAB-86A4-474AE90E1D4D}"/>
    <dgm:cxn modelId="{076E4456-DFBA-4BE5-B2A3-6CC2D92CF690}" type="presOf" srcId="{9444166E-B149-4E44-AD55-F28208D13947}" destId="{AC02B423-F3E8-4D32-AB2F-221C8C4CF84D}" srcOrd="1" destOrd="0" presId="urn:microsoft.com/office/officeart/2005/8/layout/radial5"/>
    <dgm:cxn modelId="{74703798-3488-4B61-B208-99A675334F29}" type="presOf" srcId="{811C60CA-FA90-4ED2-9813-0C6E1473FE89}" destId="{EB961F76-2676-43EE-9898-F00A59CFACD7}" srcOrd="1" destOrd="0" presId="urn:microsoft.com/office/officeart/2005/8/layout/radial5"/>
    <dgm:cxn modelId="{4F1B137C-9BA4-4216-BF85-906DDD736657}" srcId="{57ADE3AB-DF83-4DF4-BC2D-359011637C0B}" destId="{65697F29-BC92-4462-8568-51F784A98A61}" srcOrd="0" destOrd="0" parTransId="{EF7A85DF-03EF-4404-B2FC-24E0F8D324F8}" sibTransId="{E37E6489-4DE1-4402-98E6-D91C5C063C68}"/>
    <dgm:cxn modelId="{1FBA5A15-4893-47EE-A08F-40BB55C01F2D}" type="presOf" srcId="{65697F29-BC92-4462-8568-51F784A98A61}" destId="{457AA6B7-9ECB-466E-A453-0348A676BD5E}" srcOrd="0" destOrd="0" presId="urn:microsoft.com/office/officeart/2005/8/layout/radial5"/>
    <dgm:cxn modelId="{809440D7-676D-444D-BB4F-D15F0E91568A}" type="presOf" srcId="{9E79206F-BD37-4A56-A417-160109D99796}" destId="{81B47D7A-2562-4CBE-898F-E9231AEE9601}" srcOrd="0" destOrd="0" presId="urn:microsoft.com/office/officeart/2005/8/layout/radial5"/>
    <dgm:cxn modelId="{666921BC-A943-450D-AAE4-0277DF5131C1}" type="presParOf" srcId="{81B47D7A-2562-4CBE-898F-E9231AEE9601}" destId="{AD8813B9-0C8C-481A-9020-18BA73B5FB49}" srcOrd="0" destOrd="0" presId="urn:microsoft.com/office/officeart/2005/8/layout/radial5"/>
    <dgm:cxn modelId="{828E22C8-5165-4B5F-AABA-C7FDEA32329D}" type="presParOf" srcId="{81B47D7A-2562-4CBE-898F-E9231AEE9601}" destId="{D2C74851-8B2E-4743-ACB1-EA96994313E7}" srcOrd="1" destOrd="0" presId="urn:microsoft.com/office/officeart/2005/8/layout/radial5"/>
    <dgm:cxn modelId="{CCCBC9D0-AB84-47C5-91E1-F5CD2F2D28D1}" type="presParOf" srcId="{D2C74851-8B2E-4743-ACB1-EA96994313E7}" destId="{858BC2AA-7E5D-4B21-BB0F-E08145594BA7}" srcOrd="0" destOrd="0" presId="urn:microsoft.com/office/officeart/2005/8/layout/radial5"/>
    <dgm:cxn modelId="{6F38B592-4422-4FBF-8E01-31E159A9B680}" type="presParOf" srcId="{81B47D7A-2562-4CBE-898F-E9231AEE9601}" destId="{457AA6B7-9ECB-466E-A453-0348A676BD5E}" srcOrd="2" destOrd="0" presId="urn:microsoft.com/office/officeart/2005/8/layout/radial5"/>
    <dgm:cxn modelId="{53D8576D-4FC8-41C9-B457-B45B6FE8B661}" type="presParOf" srcId="{81B47D7A-2562-4CBE-898F-E9231AEE9601}" destId="{6C4AFB95-03BC-46DF-9A9E-1E3561E98BCA}" srcOrd="3" destOrd="0" presId="urn:microsoft.com/office/officeart/2005/8/layout/radial5"/>
    <dgm:cxn modelId="{CEE46D67-57FE-4560-BED0-0D4EAE117B11}" type="presParOf" srcId="{6C4AFB95-03BC-46DF-9A9E-1E3561E98BCA}" destId="{51F410BC-6CED-40F0-A466-30EA2E68BF3C}" srcOrd="0" destOrd="0" presId="urn:microsoft.com/office/officeart/2005/8/layout/radial5"/>
    <dgm:cxn modelId="{195B1E10-FCAA-4261-8F2D-783C9E98A2C8}" type="presParOf" srcId="{81B47D7A-2562-4CBE-898F-E9231AEE9601}" destId="{7894EC35-D328-460E-83EA-AC19BF6C8EB4}" srcOrd="4" destOrd="0" presId="urn:microsoft.com/office/officeart/2005/8/layout/radial5"/>
    <dgm:cxn modelId="{BE9CE6BF-02C4-411D-B0FE-9A95D817D6AB}" type="presParOf" srcId="{81B47D7A-2562-4CBE-898F-E9231AEE9601}" destId="{F571D6AD-BCD6-4112-8465-6A16AADF1E57}" srcOrd="5" destOrd="0" presId="urn:microsoft.com/office/officeart/2005/8/layout/radial5"/>
    <dgm:cxn modelId="{5250CB75-953E-40FB-84F6-C751F7D6F36E}" type="presParOf" srcId="{F571D6AD-BCD6-4112-8465-6A16AADF1E57}" destId="{AC02B423-F3E8-4D32-AB2F-221C8C4CF84D}" srcOrd="0" destOrd="0" presId="urn:microsoft.com/office/officeart/2005/8/layout/radial5"/>
    <dgm:cxn modelId="{20CD9A42-B6ED-4AE2-90B9-E25971D5461C}" type="presParOf" srcId="{81B47D7A-2562-4CBE-898F-E9231AEE9601}" destId="{B1B6DB65-6E33-4782-BF08-A8CCFC5D6153}" srcOrd="6" destOrd="0" presId="urn:microsoft.com/office/officeart/2005/8/layout/radial5"/>
    <dgm:cxn modelId="{86FC09A6-8B58-4951-A6CF-96DF4B20BDDF}" type="presParOf" srcId="{81B47D7A-2562-4CBE-898F-E9231AEE9601}" destId="{502A8CA2-531D-4EA1-994D-8C7B1958BB06}" srcOrd="7" destOrd="0" presId="urn:microsoft.com/office/officeart/2005/8/layout/radial5"/>
    <dgm:cxn modelId="{AAD1E7E6-E269-4CB7-B588-21CD7DDAF221}" type="presParOf" srcId="{502A8CA2-531D-4EA1-994D-8C7B1958BB06}" destId="{EB961F76-2676-43EE-9898-F00A59CFACD7}" srcOrd="0" destOrd="0" presId="urn:microsoft.com/office/officeart/2005/8/layout/radial5"/>
    <dgm:cxn modelId="{88503ED6-CA05-4559-8A3D-EB40FECBDD6C}" type="presParOf" srcId="{81B47D7A-2562-4CBE-898F-E9231AEE9601}" destId="{313C2D9E-7532-4CC7-A4F1-9AD5854D2D3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0B5AC-2E1B-4E67-9682-E09CBF8B90DE}">
      <dsp:nvSpPr>
        <dsp:cNvPr id="0" name=""/>
        <dsp:cNvSpPr/>
      </dsp:nvSpPr>
      <dsp:spPr>
        <a:xfrm>
          <a:off x="85865" y="928"/>
          <a:ext cx="2236069" cy="1341641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alpha val="9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Qui           ?</a:t>
          </a:r>
          <a:endParaRPr lang="fr-FR" sz="3400" kern="1200" dirty="0"/>
        </a:p>
      </dsp:txBody>
      <dsp:txXfrm>
        <a:off x="85865" y="928"/>
        <a:ext cx="2236069" cy="1341641"/>
      </dsp:txXfrm>
    </dsp:sp>
    <dsp:sp modelId="{8BCF3037-060A-48A3-A794-258298480CFF}">
      <dsp:nvSpPr>
        <dsp:cNvPr id="0" name=""/>
        <dsp:cNvSpPr/>
      </dsp:nvSpPr>
      <dsp:spPr>
        <a:xfrm>
          <a:off x="2545541" y="928"/>
          <a:ext cx="2236069" cy="1341641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6667"/>
                <a:tint val="94000"/>
                <a:satMod val="100000"/>
                <a:lumMod val="104000"/>
              </a:schemeClr>
            </a:gs>
            <a:gs pos="69000">
              <a:schemeClr val="accent1">
                <a:alpha val="90000"/>
                <a:hueOff val="0"/>
                <a:satOff val="0"/>
                <a:lumOff val="0"/>
                <a:alphaOff val="-6667"/>
                <a:shade val="86000"/>
                <a:satMod val="130000"/>
                <a:lumMod val="102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6667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Quoi         ?</a:t>
          </a:r>
          <a:endParaRPr lang="fr-FR" sz="3400" kern="1200" dirty="0"/>
        </a:p>
      </dsp:txBody>
      <dsp:txXfrm>
        <a:off x="2545541" y="928"/>
        <a:ext cx="2236069" cy="1341641"/>
      </dsp:txXfrm>
    </dsp:sp>
    <dsp:sp modelId="{B2F6C8A6-BFE7-4867-8D1B-4F409F40660D}">
      <dsp:nvSpPr>
        <dsp:cNvPr id="0" name=""/>
        <dsp:cNvSpPr/>
      </dsp:nvSpPr>
      <dsp:spPr>
        <a:xfrm>
          <a:off x="5005217" y="928"/>
          <a:ext cx="2236069" cy="1341641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4000"/>
                <a:satMod val="100000"/>
                <a:lumMod val="104000"/>
              </a:schemeClr>
            </a:gs>
            <a:gs pos="69000">
              <a:schemeClr val="accent1">
                <a:alpha val="90000"/>
                <a:hueOff val="0"/>
                <a:satOff val="0"/>
                <a:lumOff val="0"/>
                <a:alphaOff val="-13333"/>
                <a:shade val="86000"/>
                <a:satMod val="130000"/>
                <a:lumMod val="102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Où            ?</a:t>
          </a:r>
          <a:endParaRPr lang="fr-FR" sz="3400" kern="1200" dirty="0"/>
        </a:p>
      </dsp:txBody>
      <dsp:txXfrm>
        <a:off x="5005217" y="928"/>
        <a:ext cx="2236069" cy="1341641"/>
      </dsp:txXfrm>
    </dsp:sp>
    <dsp:sp modelId="{194BF048-3805-426E-8B51-2DE23ADC7936}">
      <dsp:nvSpPr>
        <dsp:cNvPr id="0" name=""/>
        <dsp:cNvSpPr/>
      </dsp:nvSpPr>
      <dsp:spPr>
        <a:xfrm>
          <a:off x="85865" y="1566176"/>
          <a:ext cx="2236069" cy="1341641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4000"/>
                <a:satMod val="100000"/>
                <a:lumMod val="104000"/>
              </a:schemeClr>
            </a:gs>
            <a:gs pos="69000">
              <a:schemeClr val="accent1">
                <a:alpha val="90000"/>
                <a:hueOff val="0"/>
                <a:satOff val="0"/>
                <a:lumOff val="0"/>
                <a:alphaOff val="-20000"/>
                <a:shade val="86000"/>
                <a:satMod val="130000"/>
                <a:lumMod val="102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Quand      ?</a:t>
          </a:r>
          <a:endParaRPr lang="fr-FR" sz="3400" kern="1200" dirty="0"/>
        </a:p>
      </dsp:txBody>
      <dsp:txXfrm>
        <a:off x="85865" y="1566176"/>
        <a:ext cx="2236069" cy="1341641"/>
      </dsp:txXfrm>
    </dsp:sp>
    <dsp:sp modelId="{E32F8067-3E8F-4BE7-9126-9143935A8992}">
      <dsp:nvSpPr>
        <dsp:cNvPr id="0" name=""/>
        <dsp:cNvSpPr/>
      </dsp:nvSpPr>
      <dsp:spPr>
        <a:xfrm>
          <a:off x="2545541" y="1566176"/>
          <a:ext cx="2236069" cy="1341641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4000"/>
                <a:satMod val="100000"/>
                <a:lumMod val="104000"/>
              </a:schemeClr>
            </a:gs>
            <a:gs pos="69000">
              <a:schemeClr val="accent1">
                <a:alpha val="90000"/>
                <a:hueOff val="0"/>
                <a:satOff val="0"/>
                <a:lumOff val="0"/>
                <a:alphaOff val="-26667"/>
                <a:shade val="86000"/>
                <a:satMod val="130000"/>
                <a:lumMod val="102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Comment ?</a:t>
          </a:r>
          <a:endParaRPr lang="fr-FR" sz="3400" kern="1200" dirty="0"/>
        </a:p>
      </dsp:txBody>
      <dsp:txXfrm>
        <a:off x="2545541" y="1566176"/>
        <a:ext cx="2236069" cy="1341641"/>
      </dsp:txXfrm>
    </dsp:sp>
    <dsp:sp modelId="{A36175CE-DFEE-42B6-9366-D13CAC94A744}">
      <dsp:nvSpPr>
        <dsp:cNvPr id="0" name=""/>
        <dsp:cNvSpPr/>
      </dsp:nvSpPr>
      <dsp:spPr>
        <a:xfrm>
          <a:off x="5005217" y="1566176"/>
          <a:ext cx="2236069" cy="1341641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3333"/>
                <a:tint val="94000"/>
                <a:satMod val="100000"/>
                <a:lumMod val="104000"/>
              </a:schemeClr>
            </a:gs>
            <a:gs pos="69000">
              <a:schemeClr val="accent1">
                <a:alpha val="90000"/>
                <a:hueOff val="0"/>
                <a:satOff val="0"/>
                <a:lumOff val="0"/>
                <a:alphaOff val="-33333"/>
                <a:shade val="86000"/>
                <a:satMod val="130000"/>
                <a:lumMod val="102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3333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Combien ?</a:t>
          </a:r>
          <a:endParaRPr lang="fr-FR" sz="3400" kern="1200" dirty="0"/>
        </a:p>
      </dsp:txBody>
      <dsp:txXfrm>
        <a:off x="5005217" y="1566176"/>
        <a:ext cx="2236069" cy="1341641"/>
      </dsp:txXfrm>
    </dsp:sp>
    <dsp:sp modelId="{9CF3931B-91CD-4839-B3A8-C68E210E3E48}">
      <dsp:nvSpPr>
        <dsp:cNvPr id="0" name=""/>
        <dsp:cNvSpPr/>
      </dsp:nvSpPr>
      <dsp:spPr>
        <a:xfrm>
          <a:off x="2545541" y="3131425"/>
          <a:ext cx="2236069" cy="1341641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4000"/>
                <a:satMod val="100000"/>
                <a:lumMod val="104000"/>
              </a:schemeClr>
            </a:gs>
            <a:gs pos="69000">
              <a:schemeClr val="accent1">
                <a:alpha val="90000"/>
                <a:hueOff val="0"/>
                <a:satOff val="0"/>
                <a:lumOff val="0"/>
                <a:alphaOff val="-40000"/>
                <a:shade val="86000"/>
                <a:satMod val="130000"/>
                <a:lumMod val="102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Pourquoi ?</a:t>
          </a:r>
          <a:endParaRPr lang="fr-FR" sz="3400" kern="1200" dirty="0"/>
        </a:p>
      </dsp:txBody>
      <dsp:txXfrm>
        <a:off x="2545541" y="3131425"/>
        <a:ext cx="2236069" cy="1341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813B9-0C8C-481A-9020-18BA73B5FB49}">
      <dsp:nvSpPr>
        <dsp:cNvPr id="0" name=""/>
        <dsp:cNvSpPr/>
      </dsp:nvSpPr>
      <dsp:spPr>
        <a:xfrm>
          <a:off x="3593366" y="2148834"/>
          <a:ext cx="1284914" cy="12849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Le groupe</a:t>
          </a:r>
          <a:endParaRPr lang="fr-FR" sz="2000" kern="1200" dirty="0"/>
        </a:p>
      </dsp:txBody>
      <dsp:txXfrm>
        <a:off x="3781537" y="2337005"/>
        <a:ext cx="908572" cy="908572"/>
      </dsp:txXfrm>
    </dsp:sp>
    <dsp:sp modelId="{D2C74851-8B2E-4743-ACB1-EA96994313E7}">
      <dsp:nvSpPr>
        <dsp:cNvPr id="0" name=""/>
        <dsp:cNvSpPr/>
      </dsp:nvSpPr>
      <dsp:spPr>
        <a:xfrm rot="16200000">
          <a:off x="4056102" y="1570269"/>
          <a:ext cx="359443" cy="499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110019" y="1724042"/>
        <a:ext cx="251610" cy="299569"/>
      </dsp:txXfrm>
    </dsp:sp>
    <dsp:sp modelId="{457AA6B7-9ECB-466E-A453-0348A676BD5E}">
      <dsp:nvSpPr>
        <dsp:cNvPr id="0" name=""/>
        <dsp:cNvSpPr/>
      </dsp:nvSpPr>
      <dsp:spPr>
        <a:xfrm>
          <a:off x="3398705" y="2165"/>
          <a:ext cx="1674236" cy="14684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Opportunités</a:t>
          </a:r>
          <a:endParaRPr lang="fr-FR" sz="1400" kern="1200" dirty="0"/>
        </a:p>
      </dsp:txBody>
      <dsp:txXfrm>
        <a:off x="3643891" y="217218"/>
        <a:ext cx="1183864" cy="1038368"/>
      </dsp:txXfrm>
    </dsp:sp>
    <dsp:sp modelId="{6C4AFB95-03BC-46DF-9A9E-1E3561E98BCA}">
      <dsp:nvSpPr>
        <dsp:cNvPr id="0" name=""/>
        <dsp:cNvSpPr/>
      </dsp:nvSpPr>
      <dsp:spPr>
        <a:xfrm>
          <a:off x="5027484" y="2541651"/>
          <a:ext cx="359443" cy="499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5027484" y="2641507"/>
        <a:ext cx="251610" cy="299569"/>
      </dsp:txXfrm>
    </dsp:sp>
    <dsp:sp modelId="{7894EC35-D328-460E-83EA-AC19BF6C8EB4}">
      <dsp:nvSpPr>
        <dsp:cNvPr id="0" name=""/>
        <dsp:cNvSpPr/>
      </dsp:nvSpPr>
      <dsp:spPr>
        <a:xfrm>
          <a:off x="5556476" y="2057054"/>
          <a:ext cx="1468474" cy="14684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Faiblesses</a:t>
          </a:r>
          <a:endParaRPr lang="fr-FR" sz="1600" kern="1200" dirty="0"/>
        </a:p>
      </dsp:txBody>
      <dsp:txXfrm>
        <a:off x="5771529" y="2272107"/>
        <a:ext cx="1038368" cy="1038368"/>
      </dsp:txXfrm>
    </dsp:sp>
    <dsp:sp modelId="{F571D6AD-BCD6-4112-8465-6A16AADF1E57}">
      <dsp:nvSpPr>
        <dsp:cNvPr id="0" name=""/>
        <dsp:cNvSpPr/>
      </dsp:nvSpPr>
      <dsp:spPr>
        <a:xfrm rot="5400000">
          <a:off x="4056102" y="3513033"/>
          <a:ext cx="359443" cy="499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110019" y="3558973"/>
        <a:ext cx="251610" cy="299569"/>
      </dsp:txXfrm>
    </dsp:sp>
    <dsp:sp modelId="{B1B6DB65-6E33-4782-BF08-A8CCFC5D6153}">
      <dsp:nvSpPr>
        <dsp:cNvPr id="0" name=""/>
        <dsp:cNvSpPr/>
      </dsp:nvSpPr>
      <dsp:spPr>
        <a:xfrm>
          <a:off x="3501586" y="4111944"/>
          <a:ext cx="1468474" cy="14684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Menaces</a:t>
          </a:r>
          <a:endParaRPr lang="fr-FR" sz="1800" kern="1200" dirty="0"/>
        </a:p>
      </dsp:txBody>
      <dsp:txXfrm>
        <a:off x="3716639" y="4326997"/>
        <a:ext cx="1038368" cy="1038368"/>
      </dsp:txXfrm>
    </dsp:sp>
    <dsp:sp modelId="{502A8CA2-531D-4EA1-994D-8C7B1958BB06}">
      <dsp:nvSpPr>
        <dsp:cNvPr id="0" name=""/>
        <dsp:cNvSpPr/>
      </dsp:nvSpPr>
      <dsp:spPr>
        <a:xfrm rot="10800000">
          <a:off x="3084720" y="2541651"/>
          <a:ext cx="359443" cy="499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192553" y="2641507"/>
        <a:ext cx="251610" cy="299569"/>
      </dsp:txXfrm>
    </dsp:sp>
    <dsp:sp modelId="{313C2D9E-7532-4CC7-A4F1-9AD5854D2D33}">
      <dsp:nvSpPr>
        <dsp:cNvPr id="0" name=""/>
        <dsp:cNvSpPr/>
      </dsp:nvSpPr>
      <dsp:spPr>
        <a:xfrm>
          <a:off x="1446697" y="2057054"/>
          <a:ext cx="1468474" cy="14684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Force</a:t>
          </a:r>
          <a:endParaRPr lang="fr-FR" sz="1600" kern="1200" dirty="0"/>
        </a:p>
      </dsp:txBody>
      <dsp:txXfrm>
        <a:off x="1661750" y="2272107"/>
        <a:ext cx="1038368" cy="1038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813B9-0C8C-481A-9020-18BA73B5FB49}">
      <dsp:nvSpPr>
        <dsp:cNvPr id="0" name=""/>
        <dsp:cNvSpPr/>
      </dsp:nvSpPr>
      <dsp:spPr>
        <a:xfrm>
          <a:off x="3593366" y="2148834"/>
          <a:ext cx="1284914" cy="12849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Tirage de carte dynamique</a:t>
          </a:r>
          <a:endParaRPr lang="fr-FR" sz="1300" kern="1200" dirty="0"/>
        </a:p>
      </dsp:txBody>
      <dsp:txXfrm>
        <a:off x="3781537" y="2337005"/>
        <a:ext cx="908572" cy="908572"/>
      </dsp:txXfrm>
    </dsp:sp>
    <dsp:sp modelId="{D2C74851-8B2E-4743-ACB1-EA96994313E7}">
      <dsp:nvSpPr>
        <dsp:cNvPr id="0" name=""/>
        <dsp:cNvSpPr/>
      </dsp:nvSpPr>
      <dsp:spPr>
        <a:xfrm rot="16200000">
          <a:off x="4056102" y="1570269"/>
          <a:ext cx="359443" cy="499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110019" y="1724042"/>
        <a:ext cx="251610" cy="299569"/>
      </dsp:txXfrm>
    </dsp:sp>
    <dsp:sp modelId="{457AA6B7-9ECB-466E-A453-0348A676BD5E}">
      <dsp:nvSpPr>
        <dsp:cNvPr id="0" name=""/>
        <dsp:cNvSpPr/>
      </dsp:nvSpPr>
      <dsp:spPr>
        <a:xfrm>
          <a:off x="3398705" y="2165"/>
          <a:ext cx="1674236" cy="14684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Opportunités</a:t>
          </a:r>
          <a:endParaRPr lang="fr-FR" sz="1400" kern="1200" dirty="0"/>
        </a:p>
      </dsp:txBody>
      <dsp:txXfrm>
        <a:off x="3643891" y="217218"/>
        <a:ext cx="1183864" cy="1038368"/>
      </dsp:txXfrm>
    </dsp:sp>
    <dsp:sp modelId="{6C4AFB95-03BC-46DF-9A9E-1E3561E98BCA}">
      <dsp:nvSpPr>
        <dsp:cNvPr id="0" name=""/>
        <dsp:cNvSpPr/>
      </dsp:nvSpPr>
      <dsp:spPr>
        <a:xfrm>
          <a:off x="5027484" y="2541651"/>
          <a:ext cx="359443" cy="499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027484" y="2641507"/>
        <a:ext cx="251610" cy="299569"/>
      </dsp:txXfrm>
    </dsp:sp>
    <dsp:sp modelId="{7894EC35-D328-460E-83EA-AC19BF6C8EB4}">
      <dsp:nvSpPr>
        <dsp:cNvPr id="0" name=""/>
        <dsp:cNvSpPr/>
      </dsp:nvSpPr>
      <dsp:spPr>
        <a:xfrm>
          <a:off x="5556476" y="2057054"/>
          <a:ext cx="1468474" cy="14684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Faiblesses</a:t>
          </a:r>
          <a:endParaRPr lang="fr-FR" sz="1600" kern="1200" dirty="0"/>
        </a:p>
      </dsp:txBody>
      <dsp:txXfrm>
        <a:off x="5771529" y="2272107"/>
        <a:ext cx="1038368" cy="1038368"/>
      </dsp:txXfrm>
    </dsp:sp>
    <dsp:sp modelId="{F571D6AD-BCD6-4112-8465-6A16AADF1E57}">
      <dsp:nvSpPr>
        <dsp:cNvPr id="0" name=""/>
        <dsp:cNvSpPr/>
      </dsp:nvSpPr>
      <dsp:spPr>
        <a:xfrm rot="5400000">
          <a:off x="4056102" y="3513033"/>
          <a:ext cx="359443" cy="499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110019" y="3558973"/>
        <a:ext cx="251610" cy="299569"/>
      </dsp:txXfrm>
    </dsp:sp>
    <dsp:sp modelId="{B1B6DB65-6E33-4782-BF08-A8CCFC5D6153}">
      <dsp:nvSpPr>
        <dsp:cNvPr id="0" name=""/>
        <dsp:cNvSpPr/>
      </dsp:nvSpPr>
      <dsp:spPr>
        <a:xfrm>
          <a:off x="3501586" y="4111944"/>
          <a:ext cx="1468474" cy="14684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Menaces</a:t>
          </a:r>
          <a:endParaRPr lang="fr-FR" sz="1800" kern="1200" dirty="0"/>
        </a:p>
      </dsp:txBody>
      <dsp:txXfrm>
        <a:off x="3716639" y="4326997"/>
        <a:ext cx="1038368" cy="1038368"/>
      </dsp:txXfrm>
    </dsp:sp>
    <dsp:sp modelId="{502A8CA2-531D-4EA1-994D-8C7B1958BB06}">
      <dsp:nvSpPr>
        <dsp:cNvPr id="0" name=""/>
        <dsp:cNvSpPr/>
      </dsp:nvSpPr>
      <dsp:spPr>
        <a:xfrm rot="10800000">
          <a:off x="3084720" y="2541651"/>
          <a:ext cx="359443" cy="499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3192553" y="2641507"/>
        <a:ext cx="251610" cy="299569"/>
      </dsp:txXfrm>
    </dsp:sp>
    <dsp:sp modelId="{313C2D9E-7532-4CC7-A4F1-9AD5854D2D33}">
      <dsp:nvSpPr>
        <dsp:cNvPr id="0" name=""/>
        <dsp:cNvSpPr/>
      </dsp:nvSpPr>
      <dsp:spPr>
        <a:xfrm>
          <a:off x="1446697" y="2057054"/>
          <a:ext cx="1468474" cy="14684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Force</a:t>
          </a:r>
          <a:endParaRPr lang="fr-FR" sz="1600" kern="1200" dirty="0"/>
        </a:p>
      </dsp:txBody>
      <dsp:txXfrm>
        <a:off x="1661750" y="2272107"/>
        <a:ext cx="1038368" cy="1038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F13F3-6358-44E5-B573-8F3C474D76D0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726D7-2131-4382-A8B5-AB33B04D04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10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26D7-2131-4382-A8B5-AB33B04D043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212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Difficulté</a:t>
            </a:r>
            <a:r>
              <a:rPr lang="fr-FR" baseline="0" dirty="0" smtClean="0"/>
              <a:t> d’utilisation du logiciel « Project Gantt » (dates inchangeable notamment) grosse prise de temps</a:t>
            </a:r>
          </a:p>
          <a:p>
            <a:r>
              <a:rPr lang="fr-FR" baseline="0" dirty="0" smtClean="0"/>
              <a:t>Sera p-ê refait sous </a:t>
            </a:r>
            <a:r>
              <a:rPr lang="fr-FR" baseline="0" dirty="0" err="1" smtClean="0"/>
              <a:t>Figma</a:t>
            </a:r>
            <a:r>
              <a:rPr lang="fr-FR" baseline="0" dirty="0" smtClean="0"/>
              <a:t> pour permettre une utilisation simplifiée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26D7-2131-4382-A8B5-AB33B04D043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471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Moodboard</a:t>
            </a:r>
            <a:r>
              <a:rPr lang="fr-FR" dirty="0" smtClean="0"/>
              <a:t> apparent = Charte graphique</a:t>
            </a:r>
          </a:p>
          <a:p>
            <a:r>
              <a:rPr lang="fr-FR" dirty="0" smtClean="0"/>
              <a:t>Les trois logos envoyés pour confirmation</a:t>
            </a:r>
          </a:p>
          <a:p>
            <a:r>
              <a:rPr lang="fr-FR" dirty="0" smtClean="0"/>
              <a:t>Parler des différents logos, de</a:t>
            </a:r>
            <a:r>
              <a:rPr lang="fr-FR" baseline="0" dirty="0" smtClean="0"/>
              <a:t> l’ancienne charte graphique, de la couleur jaune</a:t>
            </a:r>
            <a:endParaRPr lang="fr-FR" dirty="0" smtClean="0"/>
          </a:p>
          <a:p>
            <a:r>
              <a:rPr lang="fr-FR" dirty="0" smtClean="0"/>
              <a:t>En attente retour de SBM pour confirmation charte graphique</a:t>
            </a:r>
          </a:p>
          <a:p>
            <a:r>
              <a:rPr lang="fr-FR" dirty="0" smtClean="0"/>
              <a:t>(la seule info de départ que nous avons est la carte question</a:t>
            </a:r>
            <a:r>
              <a:rPr lang="fr-FR" baseline="0" dirty="0" smtClean="0"/>
              <a:t> + logo perso)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26D7-2131-4382-A8B5-AB33B04D043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153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Vue d’ensemble.</a:t>
            </a:r>
            <a:r>
              <a:rPr lang="fr-FR" baseline="0" dirty="0" smtClean="0"/>
              <a:t> Droite utilisateur, gauche admin, présenter rapidement les fonctionnalités.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À</a:t>
            </a:r>
            <a:r>
              <a:rPr lang="fr-FR" baseline="0" dirty="0" smtClean="0"/>
              <a:t> droite le côté utilisateur : Accueil + Formulaires -&gt; Messagerie Tirage Historique</a:t>
            </a:r>
          </a:p>
          <a:p>
            <a:r>
              <a:rPr lang="fr-FR" baseline="0" dirty="0" smtClean="0"/>
              <a:t>A gauche le côté admin. : Gestion utilisateurs + gestion contenu. (Analyse – thèmes – questions – réponses)</a:t>
            </a:r>
          </a:p>
          <a:p>
            <a:r>
              <a:rPr lang="fr-FR" baseline="0" dirty="0" smtClean="0"/>
              <a:t>Tout à gauche Tirage suivi (pas encore conçu)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26D7-2131-4382-A8B5-AB33B04D043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41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Gestion du contenu par </a:t>
            </a:r>
            <a:r>
              <a:rPr lang="fr-FR" dirty="0" smtClean="0"/>
              <a:t>admin</a:t>
            </a:r>
          </a:p>
          <a:p>
            <a:endParaRPr lang="fr-FR" dirty="0" smtClean="0"/>
          </a:p>
          <a:p>
            <a:r>
              <a:rPr lang="fr-FR" dirty="0" smtClean="0"/>
              <a:t>Dans cet slide l’admin attribut la valeur de la somme des points afin de crée un </a:t>
            </a:r>
            <a:r>
              <a:rPr lang="fr-FR" dirty="0" err="1" smtClean="0"/>
              <a:t>bareme</a:t>
            </a:r>
            <a:r>
              <a:rPr lang="fr-FR" dirty="0" smtClean="0"/>
              <a:t> et </a:t>
            </a:r>
            <a:r>
              <a:rPr lang="fr-FR" dirty="0" err="1" smtClean="0"/>
              <a:t>etablir</a:t>
            </a:r>
            <a:r>
              <a:rPr lang="fr-FR" dirty="0" smtClean="0"/>
              <a:t> les </a:t>
            </a:r>
            <a:r>
              <a:rPr lang="fr-FR" dirty="0" err="1" smtClean="0"/>
              <a:t>differend</a:t>
            </a:r>
            <a:r>
              <a:rPr lang="fr-FR" dirty="0" smtClean="0"/>
              <a:t> score</a:t>
            </a:r>
          </a:p>
          <a:p>
            <a:r>
              <a:rPr lang="fr-FR" dirty="0" smtClean="0"/>
              <a:t>/Dans la slide suivante l’admin ajoute et modifie les carte ainsi que les </a:t>
            </a:r>
            <a:r>
              <a:rPr lang="fr-FR" smtClean="0"/>
              <a:t>reponses</a:t>
            </a:r>
            <a:r>
              <a:rPr lang="fr-FR" dirty="0" smtClean="0"/>
              <a:t> et la valeur des </a:t>
            </a:r>
            <a:r>
              <a:rPr lang="fr-FR" dirty="0" err="1" smtClean="0"/>
              <a:t>reponses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26D7-2131-4382-A8B5-AB33B04D043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917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Expliquer le tirage, l’ordre, analyse présenté puis sauvegardé dans historique de l’utilisateur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26D7-2131-4382-A8B5-AB33B04D043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344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Accessibilité à </a:t>
            </a:r>
            <a:r>
              <a:rPr lang="fr-FR" dirty="0" err="1" smtClean="0"/>
              <a:t>checker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26D7-2131-4382-A8B5-AB33B04D043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65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Dictionnaire</a:t>
            </a:r>
            <a:r>
              <a:rPr lang="fr-FR" baseline="0" dirty="0" smtClean="0"/>
              <a:t> de données pas remplis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Entités thème liée à toutes</a:t>
            </a:r>
            <a:r>
              <a:rPr lang="fr-FR" baseline="0" dirty="0" smtClean="0"/>
              <a:t> les entités, peu d’attributs en elle-même, sert de lien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26D7-2131-4382-A8B5-AB33B04D043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472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Absence = Adam, </a:t>
            </a:r>
            <a:r>
              <a:rPr lang="fr-FR" dirty="0" err="1" smtClean="0"/>
              <a:t>résoultion</a:t>
            </a:r>
            <a:r>
              <a:rPr lang="fr-FR" dirty="0" smtClean="0"/>
              <a:t> = Dorian</a:t>
            </a:r>
          </a:p>
          <a:p>
            <a:r>
              <a:rPr lang="fr-FR" dirty="0" smtClean="0"/>
              <a:t>Project</a:t>
            </a:r>
            <a:r>
              <a:rPr lang="fr-FR" baseline="0" dirty="0" smtClean="0"/>
              <a:t> Gantt = Possibilité de switch sur le tableau Gantt de </a:t>
            </a:r>
            <a:r>
              <a:rPr lang="fr-FR" baseline="0" dirty="0" err="1" smtClean="0"/>
              <a:t>Figma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26D7-2131-4382-A8B5-AB33B04D043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404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26D7-2131-4382-A8B5-AB33B04D043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96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26D7-2131-4382-A8B5-AB33B04D043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87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Evolution</a:t>
            </a:r>
            <a:r>
              <a:rPr lang="fr-FR" baseline="0" dirty="0" smtClean="0"/>
              <a:t> du groupe au mois de Janvier. (+ Dodo)</a:t>
            </a:r>
          </a:p>
          <a:p>
            <a:endParaRPr lang="fr-FR" baseline="0" dirty="0" smtClean="0"/>
          </a:p>
          <a:p>
            <a:r>
              <a:rPr lang="fr-FR" baseline="0" dirty="0" smtClean="0"/>
              <a:t>RDV </a:t>
            </a:r>
            <a:r>
              <a:rPr lang="fr-FR" baseline="0" dirty="0" err="1" smtClean="0"/>
              <a:t>visio</a:t>
            </a:r>
            <a:r>
              <a:rPr lang="fr-FR" baseline="0" dirty="0" smtClean="0"/>
              <a:t> vendredi avec commanditaire ( réaffirmation des objectifs)</a:t>
            </a:r>
          </a:p>
          <a:p>
            <a:endParaRPr lang="fr-FR" baseline="0" dirty="0" smtClean="0"/>
          </a:p>
          <a:p>
            <a:r>
              <a:rPr lang="fr-FR" baseline="0" dirty="0" smtClean="0"/>
              <a:t>Adaptation de la carte question en charte graphique + proposition maison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26D7-2131-4382-A8B5-AB33B04D043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21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Qui ? Par Adam,</a:t>
            </a:r>
            <a:r>
              <a:rPr lang="fr-FR" baseline="0" dirty="0" smtClean="0"/>
              <a:t> Jérémy et Dorian, pour le compte de SBM, à destination de ses clients / apprenants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Quoi ? Un site web de tirage de cartes</a:t>
            </a:r>
          </a:p>
          <a:p>
            <a:endParaRPr lang="fr-FR" baseline="0" dirty="0" smtClean="0"/>
          </a:p>
          <a:p>
            <a:r>
              <a:rPr lang="fr-FR" baseline="0" dirty="0" smtClean="0"/>
              <a:t>Ou ? Internet via le nom de domaine</a:t>
            </a:r>
          </a:p>
          <a:p>
            <a:endParaRPr lang="fr-FR" baseline="0" dirty="0" smtClean="0"/>
          </a:p>
          <a:p>
            <a:r>
              <a:rPr lang="fr-FR" baseline="0" dirty="0" smtClean="0"/>
              <a:t>Quand ? Démarrage fin décembre, livré en mai.</a:t>
            </a:r>
          </a:p>
          <a:p>
            <a:endParaRPr lang="fr-FR" baseline="0" dirty="0" smtClean="0"/>
          </a:p>
          <a:p>
            <a:r>
              <a:rPr lang="fr-FR" baseline="0" dirty="0" smtClean="0"/>
              <a:t>Comment ? Outils d’analyse , de planification présenté plus loin dans le doc.</a:t>
            </a:r>
          </a:p>
          <a:p>
            <a:endParaRPr lang="fr-FR" baseline="0" dirty="0" smtClean="0"/>
          </a:p>
          <a:p>
            <a:r>
              <a:rPr lang="fr-FR" baseline="0" dirty="0" smtClean="0"/>
              <a:t>; </a:t>
            </a:r>
            <a:r>
              <a:rPr lang="fr-FR" baseline="0" dirty="0" err="1" smtClean="0"/>
              <a:t>Figma</a:t>
            </a:r>
            <a:r>
              <a:rPr lang="fr-FR" baseline="0" dirty="0" smtClean="0"/>
              <a:t> ; HTML.CSS.JS / PHP MySQL</a:t>
            </a:r>
          </a:p>
          <a:p>
            <a:endParaRPr lang="fr-FR" baseline="0" dirty="0" smtClean="0"/>
          </a:p>
          <a:p>
            <a:r>
              <a:rPr lang="fr-FR" baseline="0" dirty="0" smtClean="0"/>
              <a:t>Combien : 1 Commanditaire, 3 stagiaires, 30 cartes, 3 ou 4réponses par cartes; thèmes indéfinies.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Pourquoi : Appui pédagogique à SBM lors de ses séances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26D7-2131-4382-A8B5-AB33B04D043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72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Force</a:t>
            </a:r>
            <a:r>
              <a:rPr lang="fr-FR" baseline="0" dirty="0" smtClean="0"/>
              <a:t> : Appui des formateurs; (Adam = background en </a:t>
            </a:r>
            <a:r>
              <a:rPr lang="fr-FR" baseline="0" dirty="0" err="1" smtClean="0"/>
              <a:t>graphic</a:t>
            </a:r>
            <a:r>
              <a:rPr lang="fr-FR" baseline="0" dirty="0" smtClean="0"/>
              <a:t> design). Jérémy = Notions de code; Dorian = Expérience en </a:t>
            </a:r>
            <a:r>
              <a:rPr lang="fr-FR" baseline="0" dirty="0" err="1" smtClean="0"/>
              <a:t>coding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Faiblesse : équipe néophyte en psychologie ; Compétences liés au </a:t>
            </a:r>
            <a:r>
              <a:rPr lang="fr-FR" baseline="0" dirty="0" err="1" smtClean="0"/>
              <a:t>dèv</a:t>
            </a:r>
            <a:r>
              <a:rPr lang="fr-FR" baseline="0" dirty="0" smtClean="0"/>
              <a:t> web en cours d’acquisition;</a:t>
            </a:r>
          </a:p>
          <a:p>
            <a:endParaRPr lang="fr-FR" baseline="0" dirty="0" smtClean="0"/>
          </a:p>
          <a:p>
            <a:r>
              <a:rPr lang="fr-FR" baseline="0" dirty="0" smtClean="0"/>
              <a:t>Opportunité ; Début de réseau professionnel ; Travail en vue de la certification</a:t>
            </a:r>
          </a:p>
          <a:p>
            <a:endParaRPr lang="fr-FR" baseline="0" dirty="0" smtClean="0"/>
          </a:p>
          <a:p>
            <a:r>
              <a:rPr lang="fr-FR" baseline="0" dirty="0" smtClean="0"/>
              <a:t>Menace ; Peu de communication avec la commanditaire jusqu’à hier.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26D7-2131-4382-A8B5-AB33B04D043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93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Force: Améliorera</a:t>
            </a:r>
            <a:r>
              <a:rPr lang="fr-FR" baseline="0" dirty="0" smtClean="0"/>
              <a:t> l’activité déjà existante de SBM à travers une amélioration du suivi</a:t>
            </a:r>
          </a:p>
          <a:p>
            <a:r>
              <a:rPr lang="fr-FR" baseline="0" dirty="0" smtClean="0"/>
              <a:t>Faiblesse : équipe néophyte en psychologie ; Compétences liés au </a:t>
            </a:r>
            <a:r>
              <a:rPr lang="fr-FR" baseline="0" dirty="0" err="1" smtClean="0"/>
              <a:t>dèv</a:t>
            </a:r>
            <a:r>
              <a:rPr lang="fr-FR" baseline="0" dirty="0" smtClean="0"/>
              <a:t> web en cours d’acquisition;</a:t>
            </a:r>
          </a:p>
          <a:p>
            <a:r>
              <a:rPr lang="fr-FR" baseline="0" dirty="0" smtClean="0"/>
              <a:t>Opportunité ; Attirer un plus grand public vers l’activité de SBM</a:t>
            </a:r>
          </a:p>
          <a:p>
            <a:r>
              <a:rPr lang="fr-FR" baseline="0" dirty="0" smtClean="0"/>
              <a:t>Menace ;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26D7-2131-4382-A8B5-AB33B04D043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988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 : Une</a:t>
            </a:r>
            <a:r>
              <a:rPr lang="fr-FR" baseline="0" dirty="0" smtClean="0"/>
              <a:t> application web permettant à un utilisateur de tirer des cartes questions dont les réponses le mènent à une analyse personnalisée.</a:t>
            </a:r>
          </a:p>
          <a:p>
            <a:r>
              <a:rPr lang="fr-FR" baseline="0" dirty="0" smtClean="0"/>
              <a:t>Mesurable : Questions / réponses / analyses / sessions tirages / utilisateurs. </a:t>
            </a:r>
          </a:p>
          <a:p>
            <a:r>
              <a:rPr lang="fr-FR" baseline="0" dirty="0" smtClean="0"/>
              <a:t>A : Projet se fait dans le contexte de la formation : soutien des formateurs et collègues</a:t>
            </a:r>
          </a:p>
          <a:p>
            <a:r>
              <a:rPr lang="fr-FR" baseline="0" dirty="0" smtClean="0"/>
              <a:t>R: Compétences nécessaires développés durant la formation (+ gros soutien déjà expérimenté) Nous tenons à montrer à notre premier commanditaire/client que nous sommes motivés afin de créer un début de réseau professionnel. Ambiance de travail général.</a:t>
            </a:r>
          </a:p>
          <a:p>
            <a:r>
              <a:rPr lang="fr-FR" baseline="0" dirty="0" smtClean="0"/>
              <a:t>Temporel : Début du projet fin-décembre, déploiement V1 début mai au plus tard. (stage 6 mai)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26D7-2131-4382-A8B5-AB33B04D043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688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Première</a:t>
            </a:r>
            <a:r>
              <a:rPr lang="fr-FR" baseline="0" dirty="0" smtClean="0"/>
              <a:t> version de gestion des tâches à travers </a:t>
            </a:r>
            <a:r>
              <a:rPr lang="fr-FR" baseline="0" dirty="0" err="1" smtClean="0"/>
              <a:t>Figma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template</a:t>
            </a:r>
            <a:r>
              <a:rPr lang="fr-FR" baseline="0" dirty="0" smtClean="0"/>
              <a:t> + stickers à rajouter au fur et à mesure, nom de la personne qui faisait la tâche)</a:t>
            </a:r>
          </a:p>
          <a:p>
            <a:r>
              <a:rPr lang="fr-FR" baseline="0" dirty="0" smtClean="0"/>
              <a:t>Puis, sous conseil d’</a:t>
            </a:r>
            <a:r>
              <a:rPr lang="fr-FR" baseline="0" dirty="0" err="1" smtClean="0"/>
              <a:t>Emina</a:t>
            </a:r>
            <a:r>
              <a:rPr lang="fr-FR" baseline="0" dirty="0" smtClean="0"/>
              <a:t>, transition vers Trello, suppression du Kanban </a:t>
            </a:r>
            <a:r>
              <a:rPr lang="fr-FR" baseline="0" dirty="0" err="1" smtClean="0"/>
              <a:t>Board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FIgma</a:t>
            </a: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26D7-2131-4382-A8B5-AB33B04D043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806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Difficulté</a:t>
            </a:r>
            <a:r>
              <a:rPr lang="fr-FR" baseline="0" dirty="0" smtClean="0"/>
              <a:t> d’utilisation du logiciel « Project Gantt »</a:t>
            </a:r>
          </a:p>
          <a:p>
            <a:r>
              <a:rPr lang="fr-FR" baseline="0" dirty="0" smtClean="0"/>
              <a:t>Sera refait sous </a:t>
            </a:r>
            <a:r>
              <a:rPr lang="fr-FR" baseline="0" dirty="0" err="1" smtClean="0"/>
              <a:t>Figma</a:t>
            </a:r>
            <a:r>
              <a:rPr lang="fr-FR" baseline="0" dirty="0" smtClean="0"/>
              <a:t> pour permettre une utilisation simplifiée et un visuel plus agréable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26D7-2131-4382-A8B5-AB33B04D043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50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12A9-481C-4C1F-B813-1B8B7D82C274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120-CD7F-4919-BC11-E28CCCCAF90D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F984-0E5A-4DED-BA13-FCEF1B41E969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4DBF-431D-4EE8-8220-444378C52E6D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20-43AC-4D5F-AF79-E0DD7F94A561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B79-9D9B-41E8-AED1-49C9E115D4F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B5A9-4E3B-4A18-A6F2-C674D2664E0E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AD14-A29F-49CE-89B4-5E4A3D48E2B8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B7C0-B594-431E-A631-CAA99199855B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A62D-0D4A-4777-8532-4D07982CDF05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CBF-BA55-4D54-87E0-08930662E0BB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AF13-05E5-4A76-8B8A-46146A1712C5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3BD9-A5FE-4E27-BB73-DBBCF2EDF4F3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60CE-DFD8-4A7E-ADDA-02BBEC7267D8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D186-C384-4560-82AE-6F968DA1A2DC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9CEE-C6BD-4DE7-9C2E-19B51774F59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0ED-B4CB-4847-AC7D-55AC0ACF2E16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B8D6-638D-4BCB-AD47-79166FA93756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Tirage de carte dynamique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Analyse de pratiques professionnelles avec Stéphanie Bosc Marchetti.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1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84073" y="125486"/>
            <a:ext cx="2213203" cy="903797"/>
          </a:xfrm>
        </p:spPr>
        <p:txBody>
          <a:bodyPr/>
          <a:lstStyle/>
          <a:p>
            <a:r>
              <a:rPr lang="fr-FR" dirty="0" smtClean="0"/>
              <a:t>Trello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2995"/>
            <a:ext cx="12192000" cy="26861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401" y="3113570"/>
            <a:ext cx="7014169" cy="300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Gantt (1/2)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3795" y="2475875"/>
            <a:ext cx="10353675" cy="286744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6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10222" y="0"/>
            <a:ext cx="5171556" cy="1030941"/>
          </a:xfrm>
        </p:spPr>
        <p:txBody>
          <a:bodyPr/>
          <a:lstStyle/>
          <a:p>
            <a:r>
              <a:rPr lang="fr-FR" dirty="0" smtClean="0"/>
              <a:t>Diagramme de Gantt (2/2)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959337"/>
            <a:ext cx="12192000" cy="49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MAquettage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Figma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8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Identité visuelle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50" y="1763806"/>
            <a:ext cx="5432041" cy="403815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123" y="1763807"/>
            <a:ext cx="5309430" cy="403815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76" y="631408"/>
            <a:ext cx="3509227" cy="350922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456" y="3383546"/>
            <a:ext cx="2863097" cy="127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Arborescence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749" y="1577340"/>
            <a:ext cx="9605034" cy="430593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9085464" y="0"/>
            <a:ext cx="3106536" cy="1805940"/>
          </a:xfrm>
        </p:spPr>
        <p:txBody>
          <a:bodyPr>
            <a:normAutofit/>
          </a:bodyPr>
          <a:lstStyle/>
          <a:p>
            <a:r>
              <a:rPr lang="fr-FR" dirty="0" smtClean="0"/>
              <a:t>Wireframe Desktop (1/3)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0" y="1649497"/>
            <a:ext cx="10494555" cy="523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4542732" y="0"/>
            <a:ext cx="3106536" cy="1805940"/>
          </a:xfrm>
        </p:spPr>
        <p:txBody>
          <a:bodyPr>
            <a:normAutofit/>
          </a:bodyPr>
          <a:lstStyle/>
          <a:p>
            <a:r>
              <a:rPr lang="fr-FR" dirty="0" smtClean="0"/>
              <a:t>Wireframe Desktop (2/3)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6008"/>
            <a:ext cx="12192000" cy="411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4109688" y="206188"/>
            <a:ext cx="3106536" cy="1805940"/>
          </a:xfrm>
        </p:spPr>
        <p:txBody>
          <a:bodyPr>
            <a:normAutofit/>
          </a:bodyPr>
          <a:lstStyle/>
          <a:p>
            <a:r>
              <a:rPr lang="fr-FR" dirty="0" smtClean="0"/>
              <a:t>Wireframe Desktop (3/3)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44" y="2539533"/>
            <a:ext cx="4925112" cy="334374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986" y="2539533"/>
            <a:ext cx="499179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91199" y="5074024"/>
            <a:ext cx="5805778" cy="2796988"/>
          </a:xfrm>
        </p:spPr>
        <p:txBody>
          <a:bodyPr/>
          <a:lstStyle/>
          <a:p>
            <a:r>
              <a:rPr lang="fr-FR" dirty="0" smtClean="0"/>
              <a:t>Wireframe mobile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866" y="0"/>
            <a:ext cx="4099134" cy="58832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" y="0"/>
            <a:ext cx="6024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04447" y="854908"/>
            <a:ext cx="2617694" cy="888728"/>
          </a:xfrm>
        </p:spPr>
        <p:txBody>
          <a:bodyPr>
            <a:normAutofit/>
          </a:bodyPr>
          <a:lstStyle/>
          <a:p>
            <a:r>
              <a:rPr lang="fr-FR" sz="3000" dirty="0" smtClean="0"/>
              <a:t>Sommaire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033768"/>
            <a:ext cx="3215085" cy="29416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b="1" u="sng" dirty="0" smtClean="0"/>
              <a:t>ANALYSE DE PROJET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1600" dirty="0" smtClean="0"/>
              <a:t>1. CONTEXTE	slide 4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1600" dirty="0" smtClean="0"/>
              <a:t>2</a:t>
            </a:r>
            <a:r>
              <a:rPr lang="fr-FR" sz="1600" dirty="0"/>
              <a:t>. </a:t>
            </a:r>
            <a:r>
              <a:rPr lang="fr-FR" sz="1600" dirty="0" smtClean="0"/>
              <a:t>QUINTILLIEN	 slide 5</a:t>
            </a:r>
            <a:endParaRPr lang="fr-F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1600" dirty="0" smtClean="0"/>
              <a:t>3. </a:t>
            </a:r>
            <a:r>
              <a:rPr lang="fr-FR" sz="1600" dirty="0"/>
              <a:t>SWOT		slide </a:t>
            </a:r>
            <a:r>
              <a:rPr lang="fr-FR" sz="1600" dirty="0" smtClean="0"/>
              <a:t>6-7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1600" dirty="0"/>
              <a:t>4</a:t>
            </a:r>
            <a:r>
              <a:rPr lang="fr-FR" sz="1600" dirty="0" smtClean="0"/>
              <a:t>. SMART </a:t>
            </a:r>
            <a:r>
              <a:rPr lang="fr-FR" sz="1600" dirty="0"/>
              <a:t>	</a:t>
            </a:r>
            <a:r>
              <a:rPr lang="fr-FR" sz="1600" dirty="0" smtClean="0"/>
              <a:t>slide </a:t>
            </a:r>
            <a:r>
              <a:rPr lang="fr-FR" sz="1600" dirty="0"/>
              <a:t>8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3765875" y="2001870"/>
            <a:ext cx="3570078" cy="161932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4000" b="1" u="sng" dirty="0" smtClean="0"/>
              <a:t>PLANIFICATION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3200" dirty="0" smtClean="0"/>
              <a:t>1. TRELLO		slide 10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3200" dirty="0" smtClean="0"/>
              <a:t>2. GANTT		slide 11 -12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765875" y="3823566"/>
            <a:ext cx="3744515" cy="22422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2500" b="1" u="sng" dirty="0" smtClean="0"/>
              <a:t>MAQUETTAGE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100" dirty="0" smtClean="0"/>
              <a:t>1. IDENTITE VISUELLE</a:t>
            </a:r>
            <a:r>
              <a:rPr lang="fr-FR" sz="2100" dirty="0"/>
              <a:t>	</a:t>
            </a:r>
            <a:r>
              <a:rPr lang="fr-FR" sz="2100" dirty="0" smtClean="0"/>
              <a:t>slide 14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100" dirty="0" smtClean="0"/>
              <a:t>2. WIREFRAME	 slide 14-15-16-17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100" dirty="0" smtClean="0"/>
              <a:t>3. PROTOTYPE VISUEL</a:t>
            </a:r>
            <a:r>
              <a:rPr lang="fr-FR" sz="2100" dirty="0"/>
              <a:t>	</a:t>
            </a:r>
            <a:r>
              <a:rPr lang="fr-FR" sz="2100" dirty="0" smtClean="0"/>
              <a:t>slide 18 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886743" y="3319924"/>
            <a:ext cx="32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CONCLUSION 		</a:t>
            </a:r>
            <a:r>
              <a:rPr lang="fr-FR" sz="1500" dirty="0" smtClean="0"/>
              <a:t>slide 21</a:t>
            </a:r>
            <a:endParaRPr lang="fr-FR" sz="1500" dirty="0"/>
          </a:p>
        </p:txBody>
      </p:sp>
      <p:sp>
        <p:nvSpPr>
          <p:cNvPr id="5" name="ZoneTexte 4"/>
          <p:cNvSpPr txBox="1"/>
          <p:nvPr/>
        </p:nvSpPr>
        <p:spPr>
          <a:xfrm>
            <a:off x="7886743" y="2044147"/>
            <a:ext cx="3380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MCD					slide 19</a:t>
            </a:r>
          </a:p>
          <a:p>
            <a:endParaRPr lang="fr-FR" sz="1500" dirty="0" smtClean="0"/>
          </a:p>
          <a:p>
            <a:r>
              <a:rPr lang="fr-FR" sz="1500" dirty="0" smtClean="0"/>
              <a:t>DIFFICULTES RENCONTRES 						slide 20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46005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39035" y="0"/>
            <a:ext cx="5879768" cy="1272988"/>
          </a:xfrm>
        </p:spPr>
        <p:txBody>
          <a:bodyPr/>
          <a:lstStyle/>
          <a:p>
            <a:r>
              <a:rPr lang="fr-FR" dirty="0" smtClean="0"/>
              <a:t>Prototype visuel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4231341" y="5513943"/>
            <a:ext cx="673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Couleurs et logo susceptible de changer selon retour Rapport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66" y="878540"/>
            <a:ext cx="3717509" cy="587188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982" y="1272988"/>
            <a:ext cx="5439534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MCD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8962" y="1449920"/>
            <a:ext cx="4203426" cy="491935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Absence d’un membre du groupe</a:t>
            </a:r>
          </a:p>
          <a:p>
            <a:r>
              <a:rPr lang="fr-FR" dirty="0" smtClean="0"/>
              <a:t>Difficulté d’utilisation de Project Gantt</a:t>
            </a:r>
            <a:endParaRPr lang="fr-FR" dirty="0"/>
          </a:p>
          <a:p>
            <a:r>
              <a:rPr lang="fr-FR" dirty="0" smtClean="0"/>
              <a:t>Hésitation à démarrer la maquette sans charte graphique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2653553"/>
            <a:ext cx="10353761" cy="1326321"/>
          </a:xfrm>
        </p:spPr>
        <p:txBody>
          <a:bodyPr/>
          <a:lstStyle/>
          <a:p>
            <a:r>
              <a:rPr lang="fr-FR" dirty="0" smtClean="0"/>
              <a:t>Merci de votre attention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projet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Contexte ; Quintilien ; SWOT ; SMART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 smtClean="0"/>
              <a:t>Groupe : Jérémy Maubon</a:t>
            </a:r>
            <a:r>
              <a:rPr lang="fr-FR" dirty="0"/>
              <a:t> </a:t>
            </a:r>
            <a:r>
              <a:rPr lang="fr-FR" dirty="0" smtClean="0"/>
              <a:t>– Adam Adelas – Dorian Picard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 smtClean="0"/>
              <a:t>Commanditaire : Stéphanie Bosc-Marchetti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 smtClean="0"/>
              <a:t>Cahier des charges : Objectifs à préciser avec commanditaire</a:t>
            </a:r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/>
              <a:t>P</a:t>
            </a:r>
            <a:r>
              <a:rPr lang="fr-FR" dirty="0" smtClean="0"/>
              <a:t>as de charte graphique.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Quintilien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423148059"/>
              </p:ext>
            </p:extLst>
          </p:nvPr>
        </p:nvGraphicFramePr>
        <p:xfrm>
          <a:off x="2427099" y="1774405"/>
          <a:ext cx="7327152" cy="4473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42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2052918" cy="1595718"/>
          </a:xfrm>
        </p:spPr>
        <p:txBody>
          <a:bodyPr>
            <a:normAutofit fontScale="90000"/>
          </a:bodyPr>
          <a:lstStyle/>
          <a:p>
            <a:r>
              <a:rPr lang="fr-FR" sz="4500" dirty="0" smtClean="0"/>
              <a:t>SWOT</a:t>
            </a:r>
            <a:br>
              <a:rPr lang="fr-FR" sz="4500" dirty="0" smtClean="0"/>
            </a:br>
            <a:r>
              <a:rPr lang="fr-FR" sz="3600" dirty="0" smtClean="0"/>
              <a:t>Groupe</a:t>
            </a:r>
            <a:endParaRPr lang="fr-FR" sz="3600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433645"/>
              </p:ext>
            </p:extLst>
          </p:nvPr>
        </p:nvGraphicFramePr>
        <p:xfrm>
          <a:off x="1603603" y="300691"/>
          <a:ext cx="8471648" cy="5582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2052918" cy="1595718"/>
          </a:xfrm>
        </p:spPr>
        <p:txBody>
          <a:bodyPr>
            <a:normAutofit fontScale="90000"/>
          </a:bodyPr>
          <a:lstStyle/>
          <a:p>
            <a:r>
              <a:rPr lang="fr-FR" sz="4500" dirty="0" smtClean="0"/>
              <a:t>SWOT</a:t>
            </a:r>
            <a:br>
              <a:rPr lang="fr-FR" sz="4500" dirty="0" smtClean="0"/>
            </a:br>
            <a:r>
              <a:rPr lang="fr-FR" sz="3600" dirty="0" smtClean="0"/>
              <a:t>Projet</a:t>
            </a:r>
            <a:endParaRPr lang="fr-FR" sz="3600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50534"/>
              </p:ext>
            </p:extLst>
          </p:nvPr>
        </p:nvGraphicFramePr>
        <p:xfrm>
          <a:off x="1603603" y="300691"/>
          <a:ext cx="8471648" cy="5582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913795" y="295836"/>
            <a:ext cx="10353761" cy="806824"/>
          </a:xfrm>
        </p:spPr>
        <p:txBody>
          <a:bodyPr/>
          <a:lstStyle/>
          <a:p>
            <a:r>
              <a:rPr lang="fr-FR" dirty="0" smtClean="0"/>
              <a:t>SMART</a:t>
            </a:r>
            <a:endParaRPr lang="fr-FR" dirty="0"/>
          </a:p>
        </p:txBody>
      </p:sp>
      <p:pic>
        <p:nvPicPr>
          <p:cNvPr id="8" name="Espace réservé du contenu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69" y="1100930"/>
            <a:ext cx="7484412" cy="496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Trello ; Gantt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1825</TotalTime>
  <Words>843</Words>
  <Application>Microsoft Office PowerPoint</Application>
  <PresentationFormat>Grand écran</PresentationFormat>
  <Paragraphs>173</Paragraphs>
  <Slides>23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Calibri</vt:lpstr>
      <vt:lpstr>Rockwell</vt:lpstr>
      <vt:lpstr>Damask</vt:lpstr>
      <vt:lpstr>Tirage de carte dynamique</vt:lpstr>
      <vt:lpstr>Sommaire</vt:lpstr>
      <vt:lpstr>Analyse de projet</vt:lpstr>
      <vt:lpstr>Contexte</vt:lpstr>
      <vt:lpstr>Quintilien</vt:lpstr>
      <vt:lpstr>SWOT Groupe</vt:lpstr>
      <vt:lpstr>SWOT Projet</vt:lpstr>
      <vt:lpstr>SMART</vt:lpstr>
      <vt:lpstr>Planification</vt:lpstr>
      <vt:lpstr>Trello</vt:lpstr>
      <vt:lpstr>Diagramme de Gantt (1/2)</vt:lpstr>
      <vt:lpstr>Diagramme de Gantt (2/2)</vt:lpstr>
      <vt:lpstr>MAquettage</vt:lpstr>
      <vt:lpstr>Identité visuelle</vt:lpstr>
      <vt:lpstr>Arborescence</vt:lpstr>
      <vt:lpstr>Wireframe Desktop (1/3)</vt:lpstr>
      <vt:lpstr>Wireframe Desktop (2/3)</vt:lpstr>
      <vt:lpstr>Wireframe Desktop (3/3)</vt:lpstr>
      <vt:lpstr>Wireframe mobile</vt:lpstr>
      <vt:lpstr>Prototype visuel</vt:lpstr>
      <vt:lpstr>MCD</vt:lpstr>
      <vt:lpstr>Difficultés rencontrés</vt:lpstr>
      <vt:lpstr>Merci de votre attention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Tirage de carte dynamique</dc:title>
  <dc:creator>-_-</dc:creator>
  <cp:lastModifiedBy>-_-</cp:lastModifiedBy>
  <cp:revision>39</cp:revision>
  <dcterms:created xsi:type="dcterms:W3CDTF">2024-01-19T08:12:32Z</dcterms:created>
  <dcterms:modified xsi:type="dcterms:W3CDTF">2024-01-25T08:35:26Z</dcterms:modified>
</cp:coreProperties>
</file>