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08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C27FD02-E7F1-4F8D-B5CC-1BD371D005A0}" type="datetimeFigureOut">
              <a:rPr lang="zh-CN" altLang="en-US" smtClean="0"/>
              <a:pPr/>
              <a:t>2011-2-28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1A5D8E6-39F3-476C-8A89-BD2A054D62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FD02-E7F1-4F8D-B5CC-1BD371D005A0}" type="datetimeFigureOut">
              <a:rPr lang="zh-CN" altLang="en-US" smtClean="0"/>
              <a:pPr/>
              <a:t>2011-2-28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D8E6-39F3-476C-8A89-BD2A054D62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FD02-E7F1-4F8D-B5CC-1BD371D005A0}" type="datetimeFigureOut">
              <a:rPr lang="zh-CN" altLang="en-US" smtClean="0"/>
              <a:pPr/>
              <a:t>2011-2-28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D8E6-39F3-476C-8A89-BD2A054D62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C27FD02-E7F1-4F8D-B5CC-1BD371D005A0}" type="datetimeFigureOut">
              <a:rPr lang="zh-CN" altLang="en-US" smtClean="0"/>
              <a:pPr/>
              <a:t>2011-2-28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1A5D8E6-39F3-476C-8A89-BD2A054D620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C27FD02-E7F1-4F8D-B5CC-1BD371D005A0}" type="datetimeFigureOut">
              <a:rPr lang="zh-CN" altLang="en-US" smtClean="0"/>
              <a:pPr/>
              <a:t>2011-2-28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1A5D8E6-39F3-476C-8A89-BD2A054D62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FD02-E7F1-4F8D-B5CC-1BD371D005A0}" type="datetimeFigureOut">
              <a:rPr lang="zh-CN" altLang="en-US" smtClean="0"/>
              <a:pPr/>
              <a:t>2011-2-28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D8E6-39F3-476C-8A89-BD2A054D620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FD02-E7F1-4F8D-B5CC-1BD371D005A0}" type="datetimeFigureOut">
              <a:rPr lang="zh-CN" altLang="en-US" smtClean="0"/>
              <a:pPr/>
              <a:t>2011-2-28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D8E6-39F3-476C-8A89-BD2A054D620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C27FD02-E7F1-4F8D-B5CC-1BD371D005A0}" type="datetimeFigureOut">
              <a:rPr lang="zh-CN" altLang="en-US" smtClean="0"/>
              <a:pPr/>
              <a:t>2011-2-28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1A5D8E6-39F3-476C-8A89-BD2A054D620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7FD02-E7F1-4F8D-B5CC-1BD371D005A0}" type="datetimeFigureOut">
              <a:rPr lang="zh-CN" altLang="en-US" smtClean="0"/>
              <a:pPr/>
              <a:t>2011-2-28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5D8E6-39F3-476C-8A89-BD2A054D62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C27FD02-E7F1-4F8D-B5CC-1BD371D005A0}" type="datetimeFigureOut">
              <a:rPr lang="zh-CN" altLang="en-US" smtClean="0"/>
              <a:pPr/>
              <a:t>2011-2-28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1A5D8E6-39F3-476C-8A89-BD2A054D620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C27FD02-E7F1-4F8D-B5CC-1BD371D005A0}" type="datetimeFigureOut">
              <a:rPr lang="zh-CN" altLang="en-US" smtClean="0"/>
              <a:pPr/>
              <a:t>2011-2-28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1A5D8E6-39F3-476C-8A89-BD2A054D620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C27FD02-E7F1-4F8D-B5CC-1BD371D005A0}" type="datetimeFigureOut">
              <a:rPr lang="zh-CN" altLang="en-US" smtClean="0"/>
              <a:pPr/>
              <a:t>2011-2-28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1A5D8E6-39F3-476C-8A89-BD2A054D62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57422" y="928670"/>
            <a:ext cx="6172200" cy="1894362"/>
          </a:xfrm>
        </p:spPr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测试框架 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72198" y="2000240"/>
            <a:ext cx="23262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nose</a:t>
            </a:r>
            <a:endParaRPr lang="zh-CN" alt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测试类的</a:t>
            </a:r>
            <a:r>
              <a:rPr lang="en-US" altLang="zh-CN" dirty="0" smtClean="0"/>
              <a:t>Setup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tearDown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43600" y="836712"/>
            <a:ext cx="3600400" cy="5805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class </a:t>
            </a:r>
            <a:r>
              <a:rPr lang="en-US" altLang="zh-CN" dirty="0" err="1" smtClean="0"/>
              <a:t>TestClass</a:t>
            </a:r>
            <a:r>
              <a:rPr lang="en-US" altLang="zh-CN" dirty="0" smtClean="0"/>
              <a:t>():   </a:t>
            </a:r>
          </a:p>
          <a:p>
            <a:r>
              <a:rPr lang="en-US" altLang="zh-CN" dirty="0" smtClean="0"/>
              <a:t>    arr1 = 2  </a:t>
            </a:r>
          </a:p>
          <a:p>
            <a:r>
              <a:rPr lang="en-US" altLang="zh-CN" dirty="0" smtClean="0"/>
              <a:t>    arr2 = 2  </a:t>
            </a:r>
          </a:p>
          <a:p>
            <a:r>
              <a:rPr lang="en-US" altLang="zh-CN" dirty="0" smtClean="0"/>
              <a:t>       </a:t>
            </a:r>
          </a:p>
          <a:p>
            <a:r>
              <a:rPr lang="en-US" altLang="zh-CN" dirty="0" smtClean="0"/>
              <a:t>    def </a:t>
            </a:r>
            <a:r>
              <a:rPr lang="en-US" altLang="zh-CN" dirty="0" err="1" smtClean="0"/>
              <a:t>setUp</a:t>
            </a:r>
            <a:r>
              <a:rPr lang="en-US" altLang="zh-CN" dirty="0" smtClean="0"/>
              <a:t>(self):   </a:t>
            </a:r>
          </a:p>
          <a:p>
            <a:r>
              <a:rPr lang="en-US" altLang="zh-CN" dirty="0" smtClean="0"/>
              <a:t>        self.arr1 = 1  </a:t>
            </a:r>
          </a:p>
          <a:p>
            <a:r>
              <a:rPr lang="en-US" altLang="zh-CN" dirty="0" smtClean="0"/>
              <a:t>        self.arr2 = 3  </a:t>
            </a:r>
          </a:p>
          <a:p>
            <a:r>
              <a:rPr lang="en-US" altLang="zh-CN" dirty="0" smtClean="0"/>
              <a:t>        print "</a:t>
            </a:r>
            <a:r>
              <a:rPr lang="en-US" altLang="zh-CN" dirty="0" err="1" smtClean="0"/>
              <a:t>MyTestClass</a:t>
            </a:r>
            <a:r>
              <a:rPr lang="en-US" altLang="zh-CN" dirty="0" smtClean="0"/>
              <a:t> setup"  </a:t>
            </a:r>
          </a:p>
          <a:p>
            <a:r>
              <a:rPr lang="en-US" altLang="zh-CN" dirty="0" smtClean="0"/>
              <a:t>    def </a:t>
            </a:r>
            <a:r>
              <a:rPr lang="en-US" altLang="zh-CN" dirty="0" err="1" smtClean="0"/>
              <a:t>tearDown</a:t>
            </a:r>
            <a:r>
              <a:rPr lang="en-US" altLang="zh-CN" dirty="0" smtClean="0"/>
              <a:t>(self):   </a:t>
            </a:r>
          </a:p>
          <a:p>
            <a:r>
              <a:rPr lang="en-US" altLang="zh-CN" dirty="0" smtClean="0"/>
              <a:t>        print "</a:t>
            </a:r>
            <a:r>
              <a:rPr lang="en-US" altLang="zh-CN" dirty="0" err="1" smtClean="0"/>
              <a:t>MyTestClass</a:t>
            </a:r>
            <a:r>
              <a:rPr lang="en-US" altLang="zh-CN" dirty="0" smtClean="0"/>
              <a:t> teardown"  </a:t>
            </a:r>
          </a:p>
          <a:p>
            <a:r>
              <a:rPr lang="en-US" altLang="zh-CN" dirty="0" smtClean="0"/>
              <a:t>           </a:t>
            </a:r>
          </a:p>
          <a:p>
            <a:r>
              <a:rPr lang="en-US" altLang="zh-CN" dirty="0" smtClean="0"/>
              <a:t>    def Testfunc1(self):   </a:t>
            </a:r>
          </a:p>
          <a:p>
            <a:r>
              <a:rPr lang="en-US" altLang="zh-CN" dirty="0" smtClean="0"/>
              <a:t>        assert self.arr1 == self.arr2   </a:t>
            </a:r>
          </a:p>
          <a:p>
            <a:r>
              <a:rPr lang="en-US" altLang="zh-CN" dirty="0" smtClean="0"/>
              <a:t>    def Testfunc2(self):   </a:t>
            </a:r>
          </a:p>
          <a:p>
            <a:r>
              <a:rPr lang="en-US" altLang="zh-CN" dirty="0" smtClean="0"/>
              <a:t>        assert self.arr1 == 2  </a:t>
            </a:r>
          </a:p>
          <a:p>
            <a:r>
              <a:rPr lang="en-US" altLang="zh-CN" dirty="0" smtClean="0"/>
              <a:t> </a:t>
            </a:r>
          </a:p>
          <a:p>
            <a:r>
              <a:rPr lang="en-US" altLang="zh-CN" dirty="0" smtClean="0"/>
              <a:t>  </a:t>
            </a:r>
          </a:p>
          <a:p>
            <a:r>
              <a:rPr lang="en-US" altLang="zh-CN" dirty="0" smtClean="0"/>
              <a:t> </a:t>
            </a:r>
          </a:p>
          <a:p>
            <a:r>
              <a:rPr lang="en-US" altLang="zh-CN" dirty="0" smtClean="0"/>
              <a:t>      </a:t>
            </a:r>
          </a:p>
          <a:p>
            <a:r>
              <a:rPr lang="en-US" altLang="zh-CN" dirty="0" smtClean="0"/>
              <a:t>  </a:t>
            </a:r>
            <a:endParaRPr lang="en-US" altLang="zh-CN" dirty="0"/>
          </a:p>
        </p:txBody>
      </p:sp>
      <p:sp>
        <p:nvSpPr>
          <p:cNvPr id="13" name="TextBox 12"/>
          <p:cNvSpPr txBox="1"/>
          <p:nvPr/>
        </p:nvSpPr>
        <p:spPr>
          <a:xfrm>
            <a:off x="755576" y="162880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 </a:t>
            </a:r>
            <a:r>
              <a:rPr lang="zh-CN" altLang="en-US" dirty="0" smtClean="0"/>
              <a:t>测试代码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测试类的</a:t>
            </a:r>
            <a:r>
              <a:rPr lang="en-US" altLang="zh-CN" dirty="0" smtClean="0"/>
              <a:t>Setup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tearDown</a:t>
            </a:r>
            <a:endParaRPr lang="zh-CN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132856"/>
            <a:ext cx="5943600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27584" y="170080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 </a:t>
            </a:r>
            <a:r>
              <a:rPr lang="zh-CN" altLang="en-US" dirty="0" smtClean="0"/>
              <a:t>执行结果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594928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 </a:t>
            </a:r>
            <a:r>
              <a:rPr lang="zh-CN" altLang="en-US" dirty="0" smtClean="0"/>
              <a:t>结果分析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195736" y="5085184"/>
            <a:ext cx="61926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这里</a:t>
            </a:r>
            <a:r>
              <a:rPr lang="en-US" altLang="zh-CN" dirty="0" smtClean="0"/>
              <a:t>nose</a:t>
            </a:r>
            <a:r>
              <a:rPr lang="zh-CN" altLang="en-US" dirty="0" smtClean="0"/>
              <a:t>会对每个类的测试方法单独创建类的实例，并且有单独的</a:t>
            </a:r>
            <a:r>
              <a:rPr lang="en-US" altLang="zh-CN" dirty="0" err="1" smtClean="0"/>
              <a:t>setUp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tearDown</a:t>
            </a:r>
            <a:r>
              <a:rPr lang="zh-CN" altLang="en-US" dirty="0" smtClean="0"/>
              <a:t>。</a:t>
            </a:r>
            <a:r>
              <a:rPr lang="en-US" altLang="zh-CN" dirty="0" smtClean="0"/>
              <a:t>nose</a:t>
            </a:r>
            <a:r>
              <a:rPr lang="zh-CN" altLang="en-US" dirty="0" smtClean="0"/>
              <a:t>对上面测试的顺序如下：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　　</a:t>
            </a:r>
            <a:r>
              <a:rPr lang="en-US" altLang="zh-CN" dirty="0" err="1" smtClean="0"/>
              <a:t>setUp</a:t>
            </a:r>
            <a:r>
              <a:rPr lang="en-US" altLang="zh-CN" dirty="0" smtClean="0"/>
              <a:t>()-&gt;Testfunc1()-&gt;</a:t>
            </a:r>
            <a:r>
              <a:rPr lang="en-US" altLang="zh-CN" dirty="0" err="1" smtClean="0"/>
              <a:t>TearDown</a:t>
            </a:r>
            <a:r>
              <a:rPr lang="en-US" altLang="zh-CN" dirty="0" smtClean="0"/>
              <a:t>()-&gt;</a:t>
            </a:r>
            <a:r>
              <a:rPr lang="en-US" altLang="zh-CN" dirty="0" err="1" smtClean="0"/>
              <a:t>setUp</a:t>
            </a:r>
            <a:r>
              <a:rPr lang="en-US" altLang="zh-CN" dirty="0" smtClean="0"/>
              <a:t>()-&gt;Testfunc2()-&gt;</a:t>
            </a:r>
            <a:r>
              <a:rPr lang="en-US" altLang="zh-CN" dirty="0" err="1" smtClean="0"/>
              <a:t>TearDown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package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setUp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tearDown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package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setUp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tearDown</a:t>
            </a:r>
            <a:r>
              <a:rPr lang="zh-CN" altLang="en-US" dirty="0" smtClean="0"/>
              <a:t>方法需要放在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init__.py</a:t>
            </a:r>
            <a:r>
              <a:rPr lang="zh-CN" altLang="en-US" dirty="0" smtClean="0"/>
              <a:t>这个文件中，整个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只执行一次</a:t>
            </a:r>
            <a:r>
              <a:rPr lang="en-US" altLang="zh-CN" dirty="0" err="1" smtClean="0"/>
              <a:t>setUp</a:t>
            </a:r>
            <a:r>
              <a:rPr lang="zh-CN" altLang="en-US" dirty="0" smtClean="0"/>
              <a:t>和一次</a:t>
            </a:r>
            <a:r>
              <a:rPr lang="en-US" altLang="zh-CN" dirty="0" err="1" smtClean="0"/>
              <a:t>tearDown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nosetest</a:t>
            </a:r>
            <a:r>
              <a:rPr lang="zh-CN" altLang="en-US" dirty="0" smtClean="0"/>
              <a:t>常用的命令行参数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　　</a:t>
            </a:r>
            <a:r>
              <a:rPr lang="en-US" altLang="zh-CN" dirty="0" smtClean="0"/>
              <a:t>a) -w </a:t>
            </a:r>
            <a:r>
              <a:rPr lang="zh-CN" altLang="en-US" dirty="0" smtClean="0"/>
              <a:t>，指定一个目录运行测试。目录可以是相对路径或绝对路径。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　　例如： </a:t>
            </a:r>
            <a:r>
              <a:rPr lang="en-US" altLang="zh-CN" dirty="0" err="1" smtClean="0"/>
              <a:t>nosetest</a:t>
            </a:r>
            <a:r>
              <a:rPr lang="en-US" altLang="zh-CN" dirty="0" smtClean="0"/>
              <a:t> -w c:\pythonTests\Test1</a:t>
            </a:r>
            <a:r>
              <a:rPr lang="zh-CN" altLang="en-US" dirty="0" smtClean="0"/>
              <a:t>，只运行目录</a:t>
            </a:r>
            <a:r>
              <a:rPr lang="en-US" altLang="zh-CN" dirty="0" smtClean="0"/>
              <a:t>c:\pythonTests\Test1</a:t>
            </a:r>
            <a:r>
              <a:rPr lang="zh-CN" altLang="en-US" dirty="0" smtClean="0"/>
              <a:t>下的测试。可以指定多个目录，例如： </a:t>
            </a:r>
            <a:r>
              <a:rPr lang="en-US" altLang="zh-CN" dirty="0" err="1" smtClean="0"/>
              <a:t>nosetest</a:t>
            </a:r>
            <a:r>
              <a:rPr lang="en-US" altLang="zh-CN" dirty="0" smtClean="0"/>
              <a:t> -w c:\pythonTests\Test1 -w c:\pythonTests\Test2</a:t>
            </a:r>
            <a:r>
              <a:rPr lang="zh-CN" altLang="en-US" dirty="0" smtClean="0"/>
              <a:t>。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　　</a:t>
            </a:r>
            <a:r>
              <a:rPr lang="en-US" altLang="zh-CN" dirty="0" smtClean="0"/>
              <a:t>b)-s</a:t>
            </a:r>
            <a:r>
              <a:rPr lang="zh-CN" altLang="en-US" dirty="0" smtClean="0"/>
              <a:t>，不捕获输出，会让你的程序里面的一些命令行上的输出显示出来。例如</a:t>
            </a:r>
            <a:r>
              <a:rPr lang="en-US" altLang="zh-CN" dirty="0" smtClean="0"/>
              <a:t>print</a:t>
            </a:r>
            <a:r>
              <a:rPr lang="zh-CN" altLang="en-US" dirty="0" smtClean="0"/>
              <a:t>所输出的内容。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　　</a:t>
            </a:r>
            <a:r>
              <a:rPr lang="en-US" altLang="zh-CN" dirty="0" smtClean="0"/>
              <a:t>c)-v</a:t>
            </a:r>
            <a:r>
              <a:rPr lang="zh-CN" altLang="en-US" dirty="0" smtClean="0"/>
              <a:t>，查看</a:t>
            </a:r>
            <a:r>
              <a:rPr lang="en-US" altLang="zh-CN" dirty="0" smtClean="0"/>
              <a:t>nose</a:t>
            </a:r>
            <a:r>
              <a:rPr lang="zh-CN" altLang="en-US" dirty="0" smtClean="0"/>
              <a:t>的运行信息和调试信息。例如会给出当前正在运行哪个测试。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测试框架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zh-CN" altLang="en-US" dirty="0" smtClean="0"/>
              <a:t>有三种测试框架目前应用最为广泛：</a:t>
            </a:r>
            <a:endParaRPr lang="en-US" altLang="zh-CN" dirty="0" smtClean="0"/>
          </a:p>
          <a:p>
            <a:r>
              <a:rPr lang="en-US" altLang="zh-CN" dirty="0" err="1" smtClean="0"/>
              <a:t>zope.testing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zope.testing</a:t>
            </a:r>
            <a:r>
              <a:rPr lang="en-US" altLang="zh-CN" dirty="0" smtClean="0"/>
              <a:t> </a:t>
            </a:r>
            <a:r>
              <a:rPr lang="zh-CN" altLang="en-US" dirty="0" smtClean="0"/>
              <a:t>包只支持 </a:t>
            </a:r>
            <a:r>
              <a:rPr lang="en-US" altLang="zh-CN" dirty="0" err="1" smtClean="0"/>
              <a:t>unittest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doctest</a:t>
            </a:r>
            <a:r>
              <a:rPr lang="en-US" altLang="zh-CN" dirty="0" smtClean="0"/>
              <a:t> </a:t>
            </a:r>
            <a:r>
              <a:rPr lang="zh-CN" altLang="en-US" dirty="0" smtClean="0"/>
              <a:t>等传统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测试风格，而不支持更现代的框架支持的简化风格。但是，它提供一个强大的分层系统，在这种系统中包含测试的目录可以依赖于通用的设置代码，设置代码为层（而不是每个测试）创建一个运行测试所需的环境。</a:t>
            </a:r>
            <a:endParaRPr lang="en-US" altLang="zh-CN" dirty="0" smtClean="0"/>
          </a:p>
          <a:p>
            <a:r>
              <a:rPr lang="en-US" altLang="zh-CN" dirty="0" err="1" smtClean="0"/>
              <a:t>py.test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py.test</a:t>
            </a:r>
            <a:r>
              <a:rPr lang="en-US" altLang="zh-CN" dirty="0" smtClean="0"/>
              <a:t> </a:t>
            </a:r>
            <a:r>
              <a:rPr lang="zh-CN" altLang="en-US" dirty="0" smtClean="0"/>
              <a:t>框架建立了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测试的新标准，目前许多开发人员都采用这种标准。它为编写测试提供了优雅的符合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风格的习惯做法，让开发人员能够以非常紧凑的风格编写测试套件。</a:t>
            </a:r>
            <a:endParaRPr lang="en-US" altLang="zh-CN" dirty="0" smtClean="0"/>
          </a:p>
          <a:p>
            <a:r>
              <a:rPr lang="en-US" altLang="zh-CN" dirty="0" smtClean="0"/>
              <a:t>Nose</a:t>
            </a:r>
          </a:p>
          <a:p>
            <a:pPr lvl="1"/>
            <a:r>
              <a:rPr lang="en-US" altLang="zh-CN" dirty="0" smtClean="0"/>
              <a:t>nose </a:t>
            </a:r>
            <a:r>
              <a:rPr lang="zh-CN" altLang="en-US" dirty="0" smtClean="0"/>
              <a:t>项目是于 </a:t>
            </a:r>
            <a:r>
              <a:rPr lang="en-US" altLang="zh-CN" dirty="0" smtClean="0"/>
              <a:t>2005 </a:t>
            </a:r>
            <a:r>
              <a:rPr lang="zh-CN" altLang="en-US" dirty="0" smtClean="0"/>
              <a:t>年发布的，也就是 </a:t>
            </a:r>
            <a:r>
              <a:rPr lang="en-US" altLang="zh-CN" dirty="0" err="1" smtClean="0"/>
              <a:t>py.test</a:t>
            </a:r>
            <a:r>
              <a:rPr lang="en-US" altLang="zh-CN" dirty="0" smtClean="0"/>
              <a:t> </a:t>
            </a:r>
            <a:r>
              <a:rPr lang="zh-CN" altLang="en-US" dirty="0" smtClean="0"/>
              <a:t>改名后的一年。它是由 </a:t>
            </a:r>
            <a:r>
              <a:rPr lang="en-US" altLang="zh-CN" dirty="0" smtClean="0"/>
              <a:t>Jason </a:t>
            </a:r>
            <a:r>
              <a:rPr lang="en-US" altLang="zh-CN" dirty="0" err="1" smtClean="0"/>
              <a:t>Pellerin</a:t>
            </a:r>
            <a:r>
              <a:rPr lang="en-US" altLang="zh-CN" dirty="0" smtClean="0"/>
              <a:t> </a:t>
            </a:r>
            <a:r>
              <a:rPr lang="zh-CN" altLang="en-US" dirty="0" smtClean="0"/>
              <a:t>编写的，支持与 </a:t>
            </a:r>
            <a:r>
              <a:rPr lang="en-US" altLang="zh-CN" dirty="0" err="1" smtClean="0"/>
              <a:t>py.test</a:t>
            </a:r>
            <a:r>
              <a:rPr lang="en-US" altLang="zh-CN" dirty="0" smtClean="0"/>
              <a:t> </a:t>
            </a:r>
            <a:r>
              <a:rPr lang="zh-CN" altLang="en-US" dirty="0" smtClean="0"/>
              <a:t>相同的测试习惯做法，但是这个包更容易安装和维护。尽管 </a:t>
            </a:r>
            <a:r>
              <a:rPr lang="en-US" altLang="zh-CN" dirty="0" err="1" smtClean="0"/>
              <a:t>py.test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在某些方面有所进步，目前也很容易安装，但是 </a:t>
            </a:r>
            <a:r>
              <a:rPr lang="en-US" altLang="zh-CN" dirty="0" smtClean="0"/>
              <a:t>nose </a:t>
            </a:r>
            <a:r>
              <a:rPr lang="zh-CN" altLang="en-US" dirty="0" smtClean="0"/>
              <a:t>仍然保持了易用性方面的声誉。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Nose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安装步骤：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err="1" smtClean="0"/>
              <a:t>esay_install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如果没有的话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r>
              <a:rPr lang="zh-CN" altLang="en-US" dirty="0" smtClean="0"/>
              <a:t>安装完</a:t>
            </a:r>
            <a:r>
              <a:rPr lang="en-US" altLang="zh-CN" dirty="0" err="1" smtClean="0"/>
              <a:t>easy_install</a:t>
            </a:r>
            <a:r>
              <a:rPr lang="zh-CN" altLang="en-US" dirty="0" smtClean="0"/>
              <a:t>后，在相应版本的</a:t>
            </a:r>
            <a:r>
              <a:rPr lang="en-US" altLang="zh-CN" dirty="0" smtClean="0"/>
              <a:t>Scripts</a:t>
            </a:r>
            <a:r>
              <a:rPr lang="zh-CN" altLang="en-US" dirty="0" smtClean="0"/>
              <a:t>目录下（例如</a:t>
            </a:r>
            <a:r>
              <a:rPr lang="en-US" altLang="zh-CN" dirty="0" smtClean="0"/>
              <a:t>C:\Python25\Scripts</a:t>
            </a:r>
            <a:r>
              <a:rPr lang="zh-CN" altLang="en-US" dirty="0" smtClean="0"/>
              <a:t>）会有一个</a:t>
            </a:r>
            <a:r>
              <a:rPr lang="en-US" altLang="zh-CN" dirty="0" smtClean="0"/>
              <a:t>easy_install.exe</a:t>
            </a:r>
            <a:r>
              <a:rPr lang="zh-CN" altLang="en-US" dirty="0" smtClean="0"/>
              <a:t>程序，通过这个就可以安装了。在命令行下转到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Scripts</a:t>
            </a:r>
            <a:r>
              <a:rPr lang="zh-CN" altLang="en-US" dirty="0" smtClean="0"/>
              <a:t>目录下，执行以下的命令进行安装：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　　</a:t>
            </a:r>
            <a:r>
              <a:rPr lang="en-US" altLang="zh-CN" dirty="0" smtClean="0"/>
              <a:t>C:\Python25\Scripts\easy_install nose</a:t>
            </a:r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C:\Python25\Scripts</a:t>
            </a:r>
            <a:r>
              <a:rPr lang="zh-CN" altLang="en-US" dirty="0" smtClean="0"/>
              <a:t>加入环境变量，这样在其它目录中可以直接引用</a:t>
            </a:r>
            <a:r>
              <a:rPr lang="en-US" altLang="zh-CN" dirty="0" smtClean="0"/>
              <a:t>nosetests.exe </a:t>
            </a:r>
            <a:br>
              <a:rPr lang="en-US" altLang="zh-CN" dirty="0" smtClean="0"/>
            </a:br>
            <a:endParaRPr lang="en-US" altLang="zh-CN" dirty="0" smtClean="0"/>
          </a:p>
          <a:p>
            <a:pPr lvl="1"/>
            <a:endParaRPr lang="zh-CN" alt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499992" y="1700808"/>
          <a:ext cx="4644008" cy="1269281"/>
        </p:xfrm>
        <a:graphic>
          <a:graphicData uri="http://schemas.openxmlformats.org/presentationml/2006/ole">
            <p:oleObj spid="_x0000_s1026" name="包" r:id="rId3" imgW="2066760" imgH="485640" progId="Package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Nose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892696"/>
          </a:xfrm>
        </p:spPr>
        <p:txBody>
          <a:bodyPr/>
          <a:lstStyle/>
          <a:p>
            <a:r>
              <a:rPr lang="zh-CN" altLang="en-US" dirty="0" smtClean="0"/>
              <a:t>安装完成后，测试一下：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204864"/>
            <a:ext cx="574063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3995936" y="3717032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安装成功</a:t>
            </a:r>
            <a:endParaRPr lang="zh-CN" alt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编写简单</a:t>
            </a:r>
            <a:r>
              <a:rPr lang="en-US" altLang="zh-CN" dirty="0" smtClean="0"/>
              <a:t>Nose</a:t>
            </a:r>
            <a:r>
              <a:rPr lang="zh-CN" altLang="en-US" dirty="0" smtClean="0"/>
              <a:t>用例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07704" y="2132856"/>
            <a:ext cx="3168352" cy="1152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def </a:t>
            </a:r>
            <a:r>
              <a:rPr lang="en-US" altLang="zh-CN" dirty="0" err="1" smtClean="0"/>
              <a:t>Testfunc</a:t>
            </a:r>
            <a:r>
              <a:rPr lang="en-US" altLang="zh-CN" dirty="0" smtClean="0"/>
              <a:t>():   </a:t>
            </a:r>
          </a:p>
          <a:p>
            <a:r>
              <a:rPr lang="en-US" altLang="zh-CN" dirty="0" smtClean="0"/>
              <a:t>    a = 1  </a:t>
            </a:r>
          </a:p>
          <a:p>
            <a:r>
              <a:rPr lang="en-US" altLang="zh-CN" dirty="0" smtClean="0"/>
              <a:t>    b = 2  </a:t>
            </a:r>
          </a:p>
          <a:p>
            <a:r>
              <a:rPr lang="en-US" altLang="zh-CN" dirty="0" smtClean="0"/>
              <a:t>    assert a == b  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827584" y="3573016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把上面的文件保存到一个目录下（注意：测试文件命令以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或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开头），然后在该目录下在命令行里执行</a:t>
            </a:r>
            <a:r>
              <a:rPr lang="en-US" altLang="zh-CN" dirty="0" err="1" smtClean="0"/>
              <a:t>nosetests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简单的测试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4149080"/>
            <a:ext cx="5829300" cy="2343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Setup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tearDown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Setup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tearDown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setup:</a:t>
            </a:r>
            <a:r>
              <a:rPr lang="zh-CN" altLang="en-US" dirty="0" smtClean="0"/>
              <a:t>在测试用例开始时被执行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tearDown</a:t>
            </a:r>
            <a:r>
              <a:rPr lang="zh-CN" altLang="en-US" dirty="0" smtClean="0"/>
              <a:t>：在测试用例结束后被执行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可支持如下级别：</a:t>
            </a:r>
            <a:endParaRPr lang="en-US" altLang="zh-CN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CN" altLang="en-US" dirty="0" smtClean="0"/>
              <a:t>模块的</a:t>
            </a:r>
            <a:r>
              <a:rPr lang="en-US" altLang="zh-CN" dirty="0" err="1" smtClean="0"/>
              <a:t>setUp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tearDown</a:t>
            </a:r>
            <a:endParaRPr lang="en-US" altLang="zh-CN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CN" altLang="en-US" dirty="0" smtClean="0"/>
              <a:t>测试函数的</a:t>
            </a:r>
            <a:r>
              <a:rPr lang="en-US" altLang="zh-CN" dirty="0" err="1" smtClean="0"/>
              <a:t>setUp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tearDown</a:t>
            </a:r>
            <a:endParaRPr lang="en-US" altLang="zh-CN" dirty="0" smtClean="0"/>
          </a:p>
          <a:p>
            <a:pPr marL="822960" lvl="1" indent="-457200">
              <a:buFont typeface="+mj-lt"/>
              <a:buAutoNum type="arabicPeriod"/>
            </a:pPr>
            <a:r>
              <a:rPr lang="zh-CN" altLang="en-US" dirty="0" smtClean="0"/>
              <a:t>测试类的的</a:t>
            </a:r>
            <a:r>
              <a:rPr lang="en-US" altLang="zh-CN" dirty="0" err="1" smtClean="0"/>
              <a:t>setUp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tearDown</a:t>
            </a:r>
            <a:endParaRPr lang="en-US" altLang="zh-CN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altLang="zh-CN" dirty="0" smtClean="0"/>
              <a:t>package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setUp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tearDown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模块的</a:t>
            </a:r>
            <a:r>
              <a:rPr lang="en-US" altLang="zh-CN" dirty="0" smtClean="0"/>
              <a:t>Setup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tearDown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测试代码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5576" y="2132856"/>
            <a:ext cx="2952328" cy="4320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def </a:t>
            </a:r>
            <a:r>
              <a:rPr lang="en-US" altLang="zh-CN" dirty="0" err="1" smtClean="0"/>
              <a:t>setUp</a:t>
            </a:r>
            <a:r>
              <a:rPr lang="en-US" altLang="zh-CN" dirty="0" smtClean="0"/>
              <a:t>():   </a:t>
            </a:r>
          </a:p>
          <a:p>
            <a:r>
              <a:rPr lang="en-US" altLang="zh-CN" dirty="0" smtClean="0"/>
              <a:t>    print "function setup"  </a:t>
            </a:r>
          </a:p>
          <a:p>
            <a:r>
              <a:rPr lang="en-US" altLang="zh-CN" dirty="0" smtClean="0"/>
              <a:t>  </a:t>
            </a:r>
          </a:p>
          <a:p>
            <a:r>
              <a:rPr lang="en-US" altLang="zh-CN" dirty="0" smtClean="0"/>
              <a:t>def </a:t>
            </a:r>
            <a:r>
              <a:rPr lang="en-US" altLang="zh-CN" dirty="0" err="1" smtClean="0"/>
              <a:t>tearDown</a:t>
            </a:r>
            <a:r>
              <a:rPr lang="en-US" altLang="zh-CN" dirty="0" smtClean="0"/>
              <a:t>():   </a:t>
            </a:r>
          </a:p>
          <a:p>
            <a:r>
              <a:rPr lang="en-US" altLang="zh-CN" dirty="0" smtClean="0"/>
              <a:t>    print "function teardown"  </a:t>
            </a:r>
          </a:p>
          <a:p>
            <a:r>
              <a:rPr lang="en-US" altLang="zh-CN" dirty="0" smtClean="0"/>
              <a:t>       </a:t>
            </a:r>
          </a:p>
          <a:p>
            <a:r>
              <a:rPr lang="en-US" altLang="zh-CN" dirty="0" smtClean="0"/>
              <a:t>def Testfunc1():   </a:t>
            </a:r>
          </a:p>
          <a:p>
            <a:r>
              <a:rPr lang="en-US" altLang="zh-CN" dirty="0" smtClean="0"/>
              <a:t>    print "Testfunc1"  </a:t>
            </a:r>
          </a:p>
          <a:p>
            <a:r>
              <a:rPr lang="en-US" altLang="zh-CN" dirty="0" smtClean="0"/>
              <a:t>    assert True  </a:t>
            </a:r>
          </a:p>
          <a:p>
            <a:r>
              <a:rPr lang="en-US" altLang="zh-CN" dirty="0" smtClean="0"/>
              <a:t>  </a:t>
            </a:r>
          </a:p>
          <a:p>
            <a:r>
              <a:rPr lang="en-US" altLang="zh-CN" dirty="0" smtClean="0"/>
              <a:t>def Testfunc2():   </a:t>
            </a:r>
          </a:p>
          <a:p>
            <a:r>
              <a:rPr lang="en-US" altLang="zh-CN" dirty="0" smtClean="0"/>
              <a:t>    print "Testfunc2"  </a:t>
            </a:r>
          </a:p>
          <a:p>
            <a:r>
              <a:rPr lang="en-US" altLang="zh-CN" dirty="0" smtClean="0"/>
              <a:t>    assert True  </a:t>
            </a: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48478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 </a:t>
            </a:r>
            <a:r>
              <a:rPr lang="zh-CN" altLang="en-US" dirty="0" smtClean="0"/>
              <a:t>执行结果：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51920" y="3718679"/>
            <a:ext cx="52920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分析：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nose</a:t>
            </a:r>
            <a:r>
              <a:rPr lang="zh-CN" altLang="en-US" dirty="0" smtClean="0"/>
              <a:t>在文件中如果找到函数</a:t>
            </a:r>
            <a:r>
              <a:rPr lang="en-US" altLang="zh-CN" dirty="0" smtClean="0"/>
              <a:t>setup, </a:t>
            </a:r>
            <a:r>
              <a:rPr lang="en-US" altLang="zh-CN" dirty="0" err="1" smtClean="0"/>
              <a:t>setup_module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setUp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setUpModule</a:t>
            </a:r>
            <a:r>
              <a:rPr lang="zh-CN" altLang="en-US" dirty="0" smtClean="0"/>
              <a:t>等，那么会在该模块的所有测试执行之前执行该函数。如果找到函数 </a:t>
            </a:r>
            <a:r>
              <a:rPr lang="en-US" altLang="zh-CN" dirty="0" err="1" smtClean="0"/>
              <a:t>teardown,tearDown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teardown_module</a:t>
            </a:r>
            <a:r>
              <a:rPr lang="zh-CN" altLang="en-US" dirty="0" smtClean="0"/>
              <a:t>或者 </a:t>
            </a:r>
            <a:r>
              <a:rPr lang="en-US" altLang="zh-CN" dirty="0" err="1" smtClean="0"/>
              <a:t>tearDownModule</a:t>
            </a:r>
            <a:r>
              <a:rPr lang="en-US" altLang="zh-CN" dirty="0" smtClean="0"/>
              <a:t> </a:t>
            </a:r>
            <a:r>
              <a:rPr lang="zh-CN" altLang="en-US" dirty="0" smtClean="0"/>
              <a:t>等，那么会在该模块所有的测试执行完之后执行该函数。</a:t>
            </a:r>
            <a:br>
              <a:rPr lang="zh-CN" altLang="en-US" dirty="0" smtClean="0"/>
            </a:br>
            <a:r>
              <a:rPr lang="zh-CN" altLang="en-US" dirty="0" smtClean="0"/>
              <a:t>　　对于上面的代码，</a:t>
            </a:r>
            <a:r>
              <a:rPr lang="en-US" altLang="zh-CN" dirty="0" smtClean="0"/>
              <a:t>nose</a:t>
            </a:r>
            <a:r>
              <a:rPr lang="zh-CN" altLang="en-US" dirty="0" smtClean="0"/>
              <a:t>实际的执行过程是这样的：</a:t>
            </a:r>
            <a:br>
              <a:rPr lang="zh-CN" altLang="en-US" dirty="0" smtClean="0"/>
            </a:br>
            <a:r>
              <a:rPr lang="zh-CN" altLang="en-US" dirty="0" smtClean="0"/>
              <a:t>　　</a:t>
            </a:r>
            <a:r>
              <a:rPr lang="en-US" altLang="zh-CN" dirty="0" err="1" smtClean="0"/>
              <a:t>setUp</a:t>
            </a:r>
            <a:r>
              <a:rPr lang="en-US" altLang="zh-CN" dirty="0" smtClean="0"/>
              <a:t>()-&gt;Testfunc1()-&gt;Testfunc2()-&gt;</a:t>
            </a:r>
            <a:r>
              <a:rPr lang="en-US" altLang="zh-CN" dirty="0" err="1" smtClean="0"/>
              <a:t>tearDown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1196752"/>
            <a:ext cx="2216274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测试函数的</a:t>
            </a:r>
            <a:r>
              <a:rPr lang="en-US" altLang="zh-CN" dirty="0" smtClean="0"/>
              <a:t>Setup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tearDown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55576" y="2132856"/>
            <a:ext cx="3600400" cy="4536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def </a:t>
            </a:r>
            <a:r>
              <a:rPr lang="en-US" altLang="zh-CN" dirty="0" err="1" smtClean="0"/>
              <a:t>setUp</a:t>
            </a:r>
            <a:r>
              <a:rPr lang="en-US" altLang="zh-CN" dirty="0" smtClean="0"/>
              <a:t>():   </a:t>
            </a:r>
          </a:p>
          <a:p>
            <a:r>
              <a:rPr lang="en-US" altLang="zh-CN" dirty="0" smtClean="0"/>
              <a:t>    print "function setup"  </a:t>
            </a:r>
          </a:p>
          <a:p>
            <a:r>
              <a:rPr lang="en-US" altLang="zh-CN" dirty="0" smtClean="0"/>
              <a:t>  </a:t>
            </a:r>
          </a:p>
          <a:p>
            <a:r>
              <a:rPr lang="en-US" altLang="zh-CN" dirty="0" smtClean="0"/>
              <a:t>def </a:t>
            </a:r>
            <a:r>
              <a:rPr lang="en-US" altLang="zh-CN" dirty="0" err="1" smtClean="0"/>
              <a:t>tearDown</a:t>
            </a:r>
            <a:r>
              <a:rPr lang="en-US" altLang="zh-CN" dirty="0" smtClean="0"/>
              <a:t>():   </a:t>
            </a:r>
          </a:p>
          <a:p>
            <a:r>
              <a:rPr lang="en-US" altLang="zh-CN" dirty="0" smtClean="0"/>
              <a:t>    print "function teardown"  </a:t>
            </a:r>
          </a:p>
          <a:p>
            <a:r>
              <a:rPr lang="en-US" altLang="zh-CN" dirty="0" smtClean="0"/>
              <a:t>  </a:t>
            </a:r>
          </a:p>
          <a:p>
            <a:r>
              <a:rPr lang="en-US" altLang="zh-CN" dirty="0" smtClean="0"/>
              <a:t>def func1Start():   </a:t>
            </a:r>
          </a:p>
          <a:p>
            <a:r>
              <a:rPr lang="en-US" altLang="zh-CN" dirty="0" smtClean="0"/>
              <a:t>    print "func1 start"  </a:t>
            </a:r>
          </a:p>
          <a:p>
            <a:r>
              <a:rPr lang="en-US" altLang="zh-CN" dirty="0" smtClean="0"/>
              <a:t>  </a:t>
            </a:r>
          </a:p>
          <a:p>
            <a:r>
              <a:rPr lang="en-US" altLang="zh-CN" dirty="0" smtClean="0"/>
              <a:t>def func1End():   </a:t>
            </a:r>
          </a:p>
          <a:p>
            <a:r>
              <a:rPr lang="en-US" altLang="zh-CN" dirty="0" smtClean="0"/>
              <a:t>    print "func1 end"  </a:t>
            </a:r>
          </a:p>
          <a:p>
            <a:r>
              <a:rPr lang="en-US" altLang="zh-CN" dirty="0" smtClean="0"/>
              <a:t>  </a:t>
            </a:r>
          </a:p>
          <a:p>
            <a:r>
              <a:rPr lang="en-US" altLang="zh-CN" dirty="0" smtClean="0"/>
              <a:t>def func2Start():   </a:t>
            </a:r>
          </a:p>
          <a:p>
            <a:r>
              <a:rPr lang="en-US" altLang="zh-CN" dirty="0" smtClean="0"/>
              <a:t>    print "func2 start"  </a:t>
            </a:r>
          </a:p>
          <a:p>
            <a:r>
              <a:rPr lang="en-US" altLang="zh-CN" dirty="0" smtClean="0"/>
              <a:t>  </a:t>
            </a:r>
          </a:p>
          <a:p>
            <a:r>
              <a:rPr lang="en-US" altLang="zh-CN" dirty="0" smtClean="0"/>
              <a:t> </a:t>
            </a:r>
          </a:p>
          <a:p>
            <a:r>
              <a:rPr lang="en-US" altLang="zh-CN" dirty="0" smtClean="0"/>
              <a:t>      </a:t>
            </a:r>
          </a:p>
          <a:p>
            <a:r>
              <a:rPr lang="en-US" altLang="zh-CN" dirty="0" smtClean="0"/>
              <a:t>  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4644008" y="2132856"/>
            <a:ext cx="4032448" cy="4536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       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def func2End():   </a:t>
            </a:r>
          </a:p>
          <a:p>
            <a:r>
              <a:rPr lang="en-US" altLang="zh-CN" dirty="0" smtClean="0"/>
              <a:t>    print "func2 end" 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def Testfunc1():   </a:t>
            </a:r>
          </a:p>
          <a:p>
            <a:r>
              <a:rPr lang="en-US" altLang="zh-CN" dirty="0" smtClean="0"/>
              <a:t>    print "Testfunc1"  </a:t>
            </a:r>
          </a:p>
          <a:p>
            <a:r>
              <a:rPr lang="en-US" altLang="zh-CN" dirty="0" smtClean="0"/>
              <a:t>    assert True  </a:t>
            </a:r>
          </a:p>
          <a:p>
            <a:r>
              <a:rPr lang="en-US" altLang="zh-CN" dirty="0" smtClean="0"/>
              <a:t>  </a:t>
            </a:r>
          </a:p>
          <a:p>
            <a:r>
              <a:rPr lang="en-US" altLang="zh-CN" dirty="0" smtClean="0"/>
              <a:t>def Testfunc2():   </a:t>
            </a:r>
          </a:p>
          <a:p>
            <a:r>
              <a:rPr lang="en-US" altLang="zh-CN" dirty="0" smtClean="0"/>
              <a:t>    print "Testfunc2"  </a:t>
            </a:r>
          </a:p>
          <a:p>
            <a:r>
              <a:rPr lang="en-US" altLang="zh-CN" dirty="0" smtClean="0"/>
              <a:t>    assert True  </a:t>
            </a:r>
          </a:p>
          <a:p>
            <a:r>
              <a:rPr lang="en-US" altLang="zh-CN" dirty="0" smtClean="0"/>
              <a:t>  </a:t>
            </a:r>
          </a:p>
          <a:p>
            <a:r>
              <a:rPr lang="en-US" altLang="zh-CN" dirty="0" smtClean="0"/>
              <a:t>Testfunc1.setup = func1Start   </a:t>
            </a:r>
          </a:p>
          <a:p>
            <a:r>
              <a:rPr lang="en-US" altLang="zh-CN" dirty="0" smtClean="0"/>
              <a:t>Testfunc1.tearDown = func1End   </a:t>
            </a:r>
          </a:p>
          <a:p>
            <a:r>
              <a:rPr lang="en-US" altLang="zh-CN" dirty="0" smtClean="0"/>
              <a:t>Testfunc2.setup = func2Start   </a:t>
            </a:r>
          </a:p>
          <a:p>
            <a:r>
              <a:rPr lang="en-US" altLang="zh-CN" dirty="0" smtClean="0"/>
              <a:t>Testfunc2.tearDown = func2End  </a:t>
            </a:r>
          </a:p>
          <a:p>
            <a:r>
              <a:rPr lang="en-US" altLang="zh-CN" dirty="0" smtClean="0"/>
              <a:t> </a:t>
            </a:r>
          </a:p>
          <a:p>
            <a:r>
              <a:rPr lang="en-US" altLang="zh-CN" dirty="0" smtClean="0"/>
              <a:t>      </a:t>
            </a:r>
          </a:p>
          <a:p>
            <a:r>
              <a:rPr lang="en-US" altLang="zh-CN" dirty="0" smtClean="0"/>
              <a:t>  </a:t>
            </a:r>
            <a:endParaRPr lang="en-US" altLang="zh-CN" dirty="0"/>
          </a:p>
        </p:txBody>
      </p:sp>
      <p:sp>
        <p:nvSpPr>
          <p:cNvPr id="13" name="TextBox 12"/>
          <p:cNvSpPr txBox="1"/>
          <p:nvPr/>
        </p:nvSpPr>
        <p:spPr>
          <a:xfrm>
            <a:off x="755576" y="162880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 </a:t>
            </a:r>
            <a:r>
              <a:rPr lang="zh-CN" altLang="en-US" dirty="0" smtClean="0"/>
              <a:t>测试代码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测试函数的</a:t>
            </a:r>
            <a:r>
              <a:rPr lang="en-US" altLang="zh-CN" dirty="0" smtClean="0"/>
              <a:t>Setup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tearDown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5576" y="162880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 </a:t>
            </a:r>
            <a:r>
              <a:rPr lang="zh-CN" altLang="en-US" dirty="0" smtClean="0"/>
              <a:t> 执行结果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132856"/>
            <a:ext cx="22193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55576" y="465313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 </a:t>
            </a:r>
            <a:r>
              <a:rPr lang="zh-CN" altLang="en-US" dirty="0" smtClean="0"/>
              <a:t> 结果分析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87624" y="5013176"/>
            <a:ext cx="65527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nose</a:t>
            </a:r>
            <a:r>
              <a:rPr lang="zh-CN" altLang="en-US" dirty="0" smtClean="0"/>
              <a:t>对上面代码的具体执行顺序如下：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　　</a:t>
            </a:r>
            <a:r>
              <a:rPr lang="en-US" altLang="zh-CN" dirty="0" err="1" smtClean="0"/>
              <a:t>setUp</a:t>
            </a:r>
            <a:r>
              <a:rPr lang="en-US" altLang="zh-CN" dirty="0" smtClean="0"/>
              <a:t>()-&gt;func1Start()-&gt;Testfunc1()-&gt;func1End()-&gt;func2Start()-&gt;Testfunc2()-&gt;func2End()-&gt;</a:t>
            </a:r>
            <a:r>
              <a:rPr lang="en-US" altLang="zh-CN" dirty="0" err="1" smtClean="0"/>
              <a:t>tearDown</a:t>
            </a:r>
            <a:r>
              <a:rPr lang="en-US" altLang="zh-CN" dirty="0" smtClean="0"/>
              <a:t>()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CBE9CC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100</TotalTime>
  <Words>563</Words>
  <Application>Microsoft Office PowerPoint</Application>
  <PresentationFormat>全屏显示(4:3)</PresentationFormat>
  <Paragraphs>135</Paragraphs>
  <Slides>14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凸显</vt:lpstr>
      <vt:lpstr>包</vt:lpstr>
      <vt:lpstr>Python测试框架 之</vt:lpstr>
      <vt:lpstr>Python测试框架</vt:lpstr>
      <vt:lpstr>Nose安装</vt:lpstr>
      <vt:lpstr>Nose安装</vt:lpstr>
      <vt:lpstr>编写简单Nose用例</vt:lpstr>
      <vt:lpstr>Setup和tearDown</vt:lpstr>
      <vt:lpstr>模块的Setup和tearDown</vt:lpstr>
      <vt:lpstr>测试函数的Setup和tearDown</vt:lpstr>
      <vt:lpstr>测试函数的Setup和tearDown</vt:lpstr>
      <vt:lpstr>测试类的Setup和tearDown</vt:lpstr>
      <vt:lpstr>测试类的Setup和tearDown</vt:lpstr>
      <vt:lpstr>package的setUp和tearDown</vt:lpstr>
      <vt:lpstr>nosetest常用的命令行参数</vt:lpstr>
      <vt:lpstr>幻灯片 14</vt:lpstr>
    </vt:vector>
  </TitlesOfParts>
  <Company>WwW.YlmF.CoM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Python测试框架 之</dc:title>
  <dc:creator>雨林木风</dc:creator>
  <cp:lastModifiedBy>MS User</cp:lastModifiedBy>
  <cp:revision>22</cp:revision>
  <dcterms:created xsi:type="dcterms:W3CDTF">2011-01-31T04:03:58Z</dcterms:created>
  <dcterms:modified xsi:type="dcterms:W3CDTF">2011-02-28T06:56:44Z</dcterms:modified>
</cp:coreProperties>
</file>