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26023FB-D469-E746-FCCC-EE6ACF26B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A8DA3ED-8D85-3F74-E622-2CF1619D4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4F8EAA5-059B-6B02-52C6-5E8784E5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A37-146E-4D86-B8EA-FB8081757ABC}" type="datetimeFigureOut">
              <a:rPr lang="fi-FI" smtClean="0"/>
              <a:t>13.11.2023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01A07E0-8C30-32A0-F8E7-AD616E01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E66C53A-C66B-AAB9-ED64-9759BE99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99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DFCC02D-5609-CFBF-C8B8-028773CB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46FF5A0-10D3-B926-1073-4949B8A74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4F804BF-2CFC-5B80-889B-DF480CC2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A37-146E-4D86-B8EA-FB8081757ABC}" type="datetimeFigureOut">
              <a:rPr lang="fi-FI" smtClean="0"/>
              <a:t>13.11.2023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D4ED15D-0A1A-C22A-DC9E-BDF60C13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60955BD-7F15-C89F-5A7F-61E6FC9D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701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C9EF81FE-7DEA-B4CB-8795-E3EF631D1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93BEBE3-7DA3-13B4-1B76-4B8485B7B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80872DD-472F-A6E5-C6B1-D9E7EE82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A37-146E-4D86-B8EA-FB8081757ABC}" type="datetimeFigureOut">
              <a:rPr lang="fi-FI" smtClean="0"/>
              <a:t>13.11.2023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CD60796-44F7-3CAD-B0B1-D498F749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76D801E-208F-C113-E85A-962ABE0B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280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44AD703-0F62-B6C6-AB76-43F84B5F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CBC9C8F-F1E8-AA39-8158-8858AA20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9A85813-764D-F7AF-232A-01FF0CA3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A37-146E-4D86-B8EA-FB8081757ABC}" type="datetimeFigureOut">
              <a:rPr lang="fi-FI" smtClean="0"/>
              <a:t>13.11.2023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D363D1D-48E4-E13A-EE10-F3B69D08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7558717-D6E2-B322-7D05-D0EE5391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775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91D635F-3718-C5E3-6955-DA1F5D1C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9BD5F64-84B3-A7E2-CE83-15BEB674B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335D62A-0CBD-42B5-AD8E-B424A780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A37-146E-4D86-B8EA-FB8081757ABC}" type="datetimeFigureOut">
              <a:rPr lang="fi-FI" smtClean="0"/>
              <a:t>13.11.2023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EB36DD5-300D-9828-CC03-677B47CE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F773F6D-48CA-0183-E8CD-130B8B02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70D251C-9405-23C8-4CE0-0939F4C4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5FAAC9E-9ABC-7F0A-560C-D7661674D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BFFD355-6045-D5BB-4E29-5AA34D357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B849B3B-E35F-1EF3-3665-150ACF57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A37-146E-4D86-B8EA-FB8081757ABC}" type="datetimeFigureOut">
              <a:rPr lang="fi-FI" smtClean="0"/>
              <a:t>13.11.2023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7F66DB6-3B8B-BF46-089B-13F7C045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DAE241A-1C45-5F61-458E-56C72982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415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8CE47D4-BDCC-6DAA-1FD5-0F684CAB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AA3ED0E-1510-D357-6576-AE43AE6A7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E87771CD-8F81-438A-3C94-FEAA63118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AB376C0B-7FEB-F558-D4F2-B93D0867C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D02A1B2C-4D88-F973-2674-A9000B2AA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94BFAB8D-EF31-3E5B-5045-7B21A97C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A37-146E-4D86-B8EA-FB8081757ABC}" type="datetimeFigureOut">
              <a:rPr lang="fi-FI" smtClean="0"/>
              <a:t>13.11.2023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DF847E1F-C0B4-AF6F-7576-D0936E12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D775BE0C-4728-A9EF-A3A0-70CF81E0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396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B72B8A5-C508-59B2-AB5C-E6B6C3E1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C3DA9339-0DF3-4863-0842-FDAAFF0C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A37-146E-4D86-B8EA-FB8081757ABC}" type="datetimeFigureOut">
              <a:rPr lang="fi-FI" smtClean="0"/>
              <a:t>13.11.2023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F681249E-788B-483B-C7A2-272C2706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FE5099DC-8B6D-95F9-985E-D099000C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4669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58BF866D-1E10-CD89-6455-52B30471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A37-146E-4D86-B8EA-FB8081757ABC}" type="datetimeFigureOut">
              <a:rPr lang="fi-FI" smtClean="0"/>
              <a:t>13.11.2023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C1FA1ABB-AE52-F737-6D43-684107D6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E196178F-56EB-1D86-6188-8EA6194B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42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678D756-02AD-6EB9-8659-9BC366C8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CAB40E-AF67-C8AD-B7C8-3B404B914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06AAB01-048A-6D63-29A9-04B74615E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BA845BD-916A-4DED-D881-B856594B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A37-146E-4D86-B8EA-FB8081757ABC}" type="datetimeFigureOut">
              <a:rPr lang="fi-FI" smtClean="0"/>
              <a:t>13.11.2023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5E470D5-BF10-8073-1344-2C52C126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FAE3EE6-AFDB-2FD8-6DA8-AE3022A8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395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8900C5B-29C1-5B44-5646-45C5B0C0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E5AFC6A0-21A9-5BBD-5B1F-26213E2D2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6C09951-D3EC-BB58-9B67-7F2EA2FB6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E891C48-2F12-C8A9-E3E3-B0F4BE93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A37-146E-4D86-B8EA-FB8081757ABC}" type="datetimeFigureOut">
              <a:rPr lang="fi-FI" smtClean="0"/>
              <a:t>13.11.2023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1A97365-83BD-14B3-4798-A797C965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FEBACA3-7A26-C376-7A78-CB5707B5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342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5160EAFC-C00F-6638-8214-2BF132D0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16BBC65-B591-2E10-0458-3FBDFA64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A00A342-D866-08E1-888E-72B5616E1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CDA37-146E-4D86-B8EA-FB8081757ABC}" type="datetimeFigureOut">
              <a:rPr lang="fi-FI" smtClean="0"/>
              <a:t>13.11.2023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5701F0E-294E-EFA8-AB00-FDE1C0FD7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52EBEA7-7391-7019-4F48-DB315BEAC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EB69-0C20-4BA0-822E-D1BC58B132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225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%3A%2F%2F1000logos.net%2Fwp-content%2Fuploads%2F2017%2F05%2FOlympics-Logo-1986.png&amp;tbnid=YYrL5pC0UxtowM&amp;vet=12ahUKEwjcsoCxyreCAxX-FBAIHTSrAl4QMygCegQIARBW..i&amp;imgrefurl=https%3A%2F%2F1000logos.net%2Folympics-logo%2F&amp;docid=cKLqFWEQua1DCM&amp;w=1200&amp;h=800&amp;q=olympics%20logo%20png&amp;client=firefox-b-d&amp;ved=2ahUKEwjcsoCxyreCAxX-FBAIHTSrAl4QMygCegQIARB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3938E5F-DB78-62EC-088C-A7BBE9541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fi-FI" sz="4000" dirty="0">
                <a:solidFill>
                  <a:schemeClr val="tx2"/>
                </a:solidFill>
              </a:rPr>
              <a:t>Olympiamitalit suomalaisittain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0BED484-DE6A-C2DF-3F0D-DF806F8C9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fi-FI" sz="2000">
                <a:solidFill>
                  <a:schemeClr val="tx2"/>
                </a:solidFill>
              </a:rPr>
              <a:t>Antti Tanskanen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Olympics Logo and symbol, meaning, history, PNG, brand">
            <a:hlinkClick r:id="rId2"/>
            <a:extLst>
              <a:ext uri="{FF2B5EF4-FFF2-40B4-BE49-F238E27FC236}">
                <a16:creationId xmlns:a16="http://schemas.microsoft.com/office/drawing/2014/main" id="{7B449B84-B1B3-42B6-07CD-ADB3ED18B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8" y="2206379"/>
            <a:ext cx="4764007" cy="318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40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Katedraali ja Moskva-joki Venäjällä">
            <a:extLst>
              <a:ext uri="{FF2B5EF4-FFF2-40B4-BE49-F238E27FC236}">
                <a16:creationId xmlns:a16="http://schemas.microsoft.com/office/drawing/2014/main" id="{6B289898-8C1C-4CC4-6CC9-9943FC0EC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98" r="7438" b="-2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Otsikko 1">
            <a:extLst>
              <a:ext uri="{FF2B5EF4-FFF2-40B4-BE49-F238E27FC236}">
                <a16:creationId xmlns:a16="http://schemas.microsoft.com/office/drawing/2014/main" id="{8C5C362E-1D46-B573-A0AD-A482A9A4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703" y="753949"/>
            <a:ext cx="4977976" cy="1046393"/>
          </a:xfrm>
        </p:spPr>
        <p:txBody>
          <a:bodyPr anchor="b">
            <a:normAutofit/>
          </a:bodyPr>
          <a:lstStyle/>
          <a:p>
            <a:r>
              <a:rPr lang="fi-FI" sz="3600" dirty="0">
                <a:solidFill>
                  <a:schemeClr val="tx2"/>
                </a:solidFill>
              </a:rPr>
              <a:t>Johdanto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B21EE71-2716-03E5-26F6-7891C8A7F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38245"/>
            <a:ext cx="5808046" cy="3431040"/>
          </a:xfrm>
        </p:spPr>
        <p:txBody>
          <a:bodyPr anchor="ctr">
            <a:normAutofit/>
          </a:bodyPr>
          <a:lstStyle/>
          <a:p>
            <a:r>
              <a:rPr lang="fi-FI" sz="1600" dirty="0">
                <a:solidFill>
                  <a:schemeClr val="tx2"/>
                </a:solidFill>
              </a:rPr>
              <a:t>Tarkastellaan Suomen olympia suoriutumista </a:t>
            </a:r>
          </a:p>
          <a:p>
            <a:r>
              <a:rPr lang="fi-FI" sz="1600" dirty="0">
                <a:solidFill>
                  <a:schemeClr val="tx2"/>
                </a:solidFill>
              </a:rPr>
              <a:t>Ennustetaan tulevia tuloksia</a:t>
            </a:r>
          </a:p>
          <a:p>
            <a:endParaRPr lang="fi-FI" sz="1600" dirty="0">
              <a:solidFill>
                <a:schemeClr val="tx2"/>
              </a:solidFill>
            </a:endParaRPr>
          </a:p>
          <a:p>
            <a:r>
              <a:rPr lang="fi-FI" sz="1600" dirty="0">
                <a:solidFill>
                  <a:schemeClr val="tx2"/>
                </a:solidFill>
              </a:rPr>
              <a:t>On tulkinnan varaa mitalien laskemisessa maa kohtaisesti</a:t>
            </a:r>
          </a:p>
          <a:p>
            <a:r>
              <a:rPr lang="fi-FI" sz="1600" dirty="0">
                <a:solidFill>
                  <a:schemeClr val="tx2"/>
                </a:solidFill>
              </a:rPr>
              <a:t>Joukkueen jokainen jäsen lasketaan erikseen</a:t>
            </a:r>
          </a:p>
          <a:p>
            <a:endParaRPr lang="fi-FI" sz="1600" dirty="0">
              <a:solidFill>
                <a:schemeClr val="tx2"/>
              </a:solidFill>
            </a:endParaRPr>
          </a:p>
          <a:p>
            <a:r>
              <a:rPr lang="fi-FI" sz="1600" dirty="0">
                <a:solidFill>
                  <a:schemeClr val="tx2"/>
                </a:solidFill>
              </a:rPr>
              <a:t>NOC = Kansallinen olympiakomitea</a:t>
            </a:r>
          </a:p>
          <a:p>
            <a:r>
              <a:rPr lang="fi-FI" sz="1600" dirty="0">
                <a:solidFill>
                  <a:schemeClr val="tx2"/>
                </a:solidFill>
              </a:rPr>
              <a:t>Suomi = Suomen Suuriruhtinaskunta, paitsi 1900 ja 1904 </a:t>
            </a:r>
          </a:p>
        </p:txBody>
      </p:sp>
    </p:spTree>
    <p:extLst>
      <p:ext uri="{BB962C8B-B14F-4D97-AF65-F5344CB8AC3E}">
        <p14:creationId xmlns:p14="http://schemas.microsoft.com/office/powerpoint/2010/main" val="31543882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 descr="Kuva, joka sisältää kohteen teksti, kuvakaappaus&#10;&#10;Kuvaus luotu automaattisesti">
            <a:extLst>
              <a:ext uri="{FF2B5EF4-FFF2-40B4-BE49-F238E27FC236}">
                <a16:creationId xmlns:a16="http://schemas.microsoft.com/office/drawing/2014/main" id="{E03F4C8A-5DCC-3B62-E97E-AF9651810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3" y="13811"/>
            <a:ext cx="11126753" cy="6830378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A2AB4C2-97AA-373A-CAC4-BED16D0E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17" y="2348037"/>
            <a:ext cx="4124218" cy="826677"/>
          </a:xfrm>
        </p:spPr>
        <p:txBody>
          <a:bodyPr/>
          <a:lstStyle/>
          <a:p>
            <a:r>
              <a:rPr lang="fi-FI" dirty="0"/>
              <a:t>Datan esittely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1984D87-9A9D-AEC4-8DC0-2D9913990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016" y="3298004"/>
            <a:ext cx="5522360" cy="3154167"/>
          </a:xfrm>
        </p:spPr>
        <p:txBody>
          <a:bodyPr>
            <a:normAutofit/>
          </a:bodyPr>
          <a:lstStyle/>
          <a:p>
            <a:r>
              <a:rPr lang="fi-FI" dirty="0"/>
              <a:t>Sisältää tietoja olympia urheilijoista  vuosilta 1896 – 2016</a:t>
            </a:r>
          </a:p>
          <a:p>
            <a:r>
              <a:rPr lang="fi-FI" dirty="0"/>
              <a:t>Myös pöytä jossa NOC = Valtio</a:t>
            </a:r>
          </a:p>
          <a:p>
            <a:r>
              <a:rPr lang="fi-FI" dirty="0"/>
              <a:t>Tarkat tiedot vasemmalla</a:t>
            </a:r>
          </a:p>
          <a:p>
            <a:r>
              <a:rPr lang="fi-FI" dirty="0"/>
              <a:t>Kysyttävää?</a:t>
            </a:r>
          </a:p>
        </p:txBody>
      </p:sp>
    </p:spTree>
    <p:extLst>
      <p:ext uri="{BB962C8B-B14F-4D97-AF65-F5344CB8AC3E}">
        <p14:creationId xmlns:p14="http://schemas.microsoft.com/office/powerpoint/2010/main" val="32743622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 descr="Kuva, joka sisältää kohteen teksti, kuvakaappaus, diagrammi, neliö&#10;&#10;Kuvaus luotu automaattisesti">
            <a:extLst>
              <a:ext uri="{FF2B5EF4-FFF2-40B4-BE49-F238E27FC236}">
                <a16:creationId xmlns:a16="http://schemas.microsoft.com/office/drawing/2014/main" id="{0C2030B4-BEE8-9C29-9A0A-87ADEB5BD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8"/>
            <a:ext cx="12191999" cy="685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690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uva 8" descr="Kuva, joka sisältää kohteen teksti, viiva, Tontti, diagrammi&#10;&#10;Kuvaus luotu automaattisesti">
            <a:extLst>
              <a:ext uri="{FF2B5EF4-FFF2-40B4-BE49-F238E27FC236}">
                <a16:creationId xmlns:a16="http://schemas.microsoft.com/office/drawing/2014/main" id="{C28399E9-56A1-0900-D45F-5327DC4BD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190"/>
            <a:ext cx="12192000" cy="626377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A2AB4C2-97AA-373A-CAC4-BED16D0E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038" y="1099334"/>
            <a:ext cx="1931541" cy="141783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Suomi</a:t>
            </a:r>
            <a:br>
              <a:rPr lang="fi-FI" sz="2800" dirty="0">
                <a:solidFill>
                  <a:schemeClr val="bg1"/>
                </a:solidFill>
              </a:rPr>
            </a:br>
            <a:r>
              <a:rPr lang="fi-FI" sz="2800" dirty="0">
                <a:solidFill>
                  <a:schemeClr val="bg1"/>
                </a:solidFill>
              </a:rPr>
              <a:t>- 1992 K&amp;T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752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uva 7" descr="Kuva, joka sisältää kohteen viiva, diagrammi, Tontti, teksti&#10;&#10;Kuvaus luotu automaattisesti">
            <a:extLst>
              <a:ext uri="{FF2B5EF4-FFF2-40B4-BE49-F238E27FC236}">
                <a16:creationId xmlns:a16="http://schemas.microsoft.com/office/drawing/2014/main" id="{3E4B0D5A-FC98-D745-F368-0D569B637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717"/>
            <a:ext cx="12192000" cy="6400566"/>
          </a:xfrm>
          <a:prstGeom prst="rect">
            <a:avLst/>
          </a:prstGeom>
        </p:spPr>
      </p:pic>
      <p:sp>
        <p:nvSpPr>
          <p:cNvPr id="2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30AB8B52-D79D-F261-37B3-8AB909F3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296" y="1047963"/>
            <a:ext cx="2054830" cy="77056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Suomi - Kesä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8029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 descr="Kuva, joka sisältää kohteen teksti, Tontti, viiva, diagrammi&#10;&#10;Kuvaus luotu automaattisesti">
            <a:extLst>
              <a:ext uri="{FF2B5EF4-FFF2-40B4-BE49-F238E27FC236}">
                <a16:creationId xmlns:a16="http://schemas.microsoft.com/office/drawing/2014/main" id="{CD259156-35E7-695B-367D-729E01BD5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035"/>
            <a:ext cx="12192000" cy="6287929"/>
          </a:xfrm>
          <a:prstGeom prst="rect">
            <a:avLst/>
          </a:prstGeom>
        </p:spPr>
      </p:pic>
      <p:sp>
        <p:nvSpPr>
          <p:cNvPr id="6" name="Otsikko 1">
            <a:extLst>
              <a:ext uri="{FF2B5EF4-FFF2-40B4-BE49-F238E27FC236}">
                <a16:creationId xmlns:a16="http://schemas.microsoft.com/office/drawing/2014/main" id="{A06875FD-5610-4ABF-27E5-99BAF7C28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640" y="1397285"/>
            <a:ext cx="2054830" cy="79111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Suomi - Talvi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2658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isällön paikkamerkki 4" descr="Kuva, joka sisältää kohteen kuvakaappaus, viiva, diagrammi, teksti&#10;&#10;Kuvaus luotu automaattisesti">
            <a:extLst>
              <a:ext uri="{FF2B5EF4-FFF2-40B4-BE49-F238E27FC236}">
                <a16:creationId xmlns:a16="http://schemas.microsoft.com/office/drawing/2014/main" id="{8C921039-9DFC-4B0A-EBA7-F4887C7F2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205645" cy="6867857"/>
          </a:xfr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25B377FC-8B3D-A629-03B7-47E21C922FC6}"/>
              </a:ext>
            </a:extLst>
          </p:cNvPr>
          <p:cNvSpPr txBox="1"/>
          <p:nvPr/>
        </p:nvSpPr>
        <p:spPr>
          <a:xfrm>
            <a:off x="2363056" y="0"/>
            <a:ext cx="236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= Ennuste 2018</a:t>
            </a:r>
          </a:p>
          <a:p>
            <a:r>
              <a:rPr lang="fi-FI" sz="1600" dirty="0"/>
              <a:t>= Ennuste 2022</a:t>
            </a:r>
          </a:p>
          <a:p>
            <a:r>
              <a:rPr lang="fi-FI" sz="1600" dirty="0"/>
              <a:t>= Suhdeluku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943C3079-E9B2-C4F7-55A4-5B6B56110238}"/>
              </a:ext>
            </a:extLst>
          </p:cNvPr>
          <p:cNvSpPr txBox="1"/>
          <p:nvPr/>
        </p:nvSpPr>
        <p:spPr>
          <a:xfrm>
            <a:off x="8671389" y="636998"/>
            <a:ext cx="2681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Oikeat tulokset:</a:t>
            </a:r>
          </a:p>
          <a:p>
            <a:endParaRPr lang="fi-FI" dirty="0"/>
          </a:p>
          <a:p>
            <a:r>
              <a:rPr lang="fi-FI" dirty="0"/>
              <a:t>2018 –  28 mitalistia</a:t>
            </a:r>
          </a:p>
          <a:p>
            <a:endParaRPr lang="fi-FI" dirty="0"/>
          </a:p>
          <a:p>
            <a:r>
              <a:rPr lang="fi-FI" dirty="0"/>
              <a:t>2022 – 55 mitalistia</a:t>
            </a:r>
          </a:p>
        </p:txBody>
      </p:sp>
    </p:spTree>
    <p:extLst>
      <p:ext uri="{BB962C8B-B14F-4D97-AF65-F5344CB8AC3E}">
        <p14:creationId xmlns:p14="http://schemas.microsoft.com/office/powerpoint/2010/main" val="2621233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isällön paikkamerkki 4" descr="Kuva, joka sisältää kohteen kuvakaappaus, teksti, viiva, Tontti&#10;&#10;Kuvaus luotu automaattisesti">
            <a:extLst>
              <a:ext uri="{FF2B5EF4-FFF2-40B4-BE49-F238E27FC236}">
                <a16:creationId xmlns:a16="http://schemas.microsoft.com/office/drawing/2014/main" id="{B0571DB4-5FCC-D96F-3406-E48F68BD7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89276" cy="6858000"/>
          </a:xfr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9384EE20-1777-7D1D-A8D3-E57A07076761}"/>
              </a:ext>
            </a:extLst>
          </p:cNvPr>
          <p:cNvSpPr txBox="1"/>
          <p:nvPr/>
        </p:nvSpPr>
        <p:spPr>
          <a:xfrm>
            <a:off x="2291139" y="0"/>
            <a:ext cx="2116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= Ennuste 2021</a:t>
            </a:r>
          </a:p>
          <a:p>
            <a:r>
              <a:rPr lang="fi-FI" dirty="0"/>
              <a:t>= Suhdeluku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200226E7-A8A1-FAAC-2ABB-C66628DAF885}"/>
              </a:ext>
            </a:extLst>
          </p:cNvPr>
          <p:cNvSpPr txBox="1"/>
          <p:nvPr/>
        </p:nvSpPr>
        <p:spPr>
          <a:xfrm>
            <a:off x="8671389" y="636998"/>
            <a:ext cx="2681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Oikeat tulokset:</a:t>
            </a:r>
          </a:p>
          <a:p>
            <a:endParaRPr lang="fi-FI" dirty="0"/>
          </a:p>
          <a:p>
            <a:r>
              <a:rPr lang="fi-FI" dirty="0"/>
              <a:t>2021– 2 mitalistia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79313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102</Words>
  <Application>Microsoft Office PowerPoint</Application>
  <PresentationFormat>Laajakuva</PresentationFormat>
  <Paragraphs>32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Office-teema</vt:lpstr>
      <vt:lpstr>Olympiamitalit suomalaisittain</vt:lpstr>
      <vt:lpstr>Johdanto</vt:lpstr>
      <vt:lpstr>Datan esittely</vt:lpstr>
      <vt:lpstr>PowerPoint-esitys</vt:lpstr>
      <vt:lpstr>Suomi - 1992 K&amp;T</vt:lpstr>
      <vt:lpstr>Suomi - Kesä</vt:lpstr>
      <vt:lpstr>Suomi - Talvi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Olympiamitalit maittain</dc:title>
  <dc:creator>Antti Tanskanen</dc:creator>
  <cp:lastModifiedBy>Antti Tanskanen</cp:lastModifiedBy>
  <cp:revision>4</cp:revision>
  <dcterms:created xsi:type="dcterms:W3CDTF">2023-11-09T17:09:28Z</dcterms:created>
  <dcterms:modified xsi:type="dcterms:W3CDTF">2023-11-13T14:11:24Z</dcterms:modified>
</cp:coreProperties>
</file>