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6" r:id="rId9"/>
    <p:sldId id="267" r:id="rId10"/>
    <p:sldId id="269" r:id="rId11"/>
    <p:sldId id="270" r:id="rId12"/>
    <p:sldId id="271" r:id="rId13"/>
    <p:sldId id="272" r:id="rId14"/>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14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200" b="0" i="0">
                <a:solidFill>
                  <a:srgbClr val="063763"/>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200" b="0" i="0">
                <a:solidFill>
                  <a:srgbClr val="063763"/>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05155"/>
          </a:xfrm>
          <a:custGeom>
            <a:avLst/>
            <a:gdLst/>
            <a:ahLst/>
            <a:cxnLst/>
            <a:rect l="l" t="t" r="r" b="b"/>
            <a:pathLst>
              <a:path w="9144000" h="605155">
                <a:moveTo>
                  <a:pt x="9143999" y="604799"/>
                </a:moveTo>
                <a:lnTo>
                  <a:pt x="0" y="604799"/>
                </a:lnTo>
                <a:lnTo>
                  <a:pt x="0" y="0"/>
                </a:lnTo>
                <a:lnTo>
                  <a:pt x="9143999" y="0"/>
                </a:lnTo>
                <a:lnTo>
                  <a:pt x="9143999" y="604799"/>
                </a:lnTo>
                <a:close/>
              </a:path>
            </a:pathLst>
          </a:custGeom>
          <a:solidFill>
            <a:srgbClr val="4285F4"/>
          </a:solidFill>
        </p:spPr>
        <p:txBody>
          <a:bodyPr wrap="square" lIns="0" tIns="0" rIns="0" bIns="0" rtlCol="0"/>
          <a:lstStyle/>
          <a:p>
            <a:endParaRPr/>
          </a:p>
        </p:txBody>
      </p:sp>
      <p:sp>
        <p:nvSpPr>
          <p:cNvPr id="2" name="Holder 2"/>
          <p:cNvSpPr>
            <a:spLocks noGrp="1"/>
          </p:cNvSpPr>
          <p:nvPr>
            <p:ph type="title"/>
          </p:nvPr>
        </p:nvSpPr>
        <p:spPr>
          <a:xfrm>
            <a:off x="379024" y="168212"/>
            <a:ext cx="1485900" cy="238759"/>
          </a:xfrm>
          <a:prstGeom prst="rect">
            <a:avLst/>
          </a:prstGeom>
        </p:spPr>
        <p:txBody>
          <a:bodyPr wrap="square" lIns="0" tIns="0" rIns="0" bIns="0">
            <a:spAutoFit/>
          </a:bodyPr>
          <a:lstStyle>
            <a:lvl1pPr>
              <a:defRPr sz="1400" b="0" i="0">
                <a:solidFill>
                  <a:schemeClr val="bg1"/>
                </a:solidFill>
                <a:latin typeface="Arial MT"/>
                <a:cs typeface="Arial MT"/>
              </a:defRPr>
            </a:lvl1pPr>
          </a:lstStyle>
          <a:p>
            <a:endParaRPr/>
          </a:p>
        </p:txBody>
      </p:sp>
      <p:sp>
        <p:nvSpPr>
          <p:cNvPr id="3" name="Holder 3"/>
          <p:cNvSpPr>
            <a:spLocks noGrp="1"/>
          </p:cNvSpPr>
          <p:nvPr>
            <p:ph type="body" idx="1"/>
          </p:nvPr>
        </p:nvSpPr>
        <p:spPr>
          <a:xfrm>
            <a:off x="1439525" y="1055289"/>
            <a:ext cx="6260465" cy="1122680"/>
          </a:xfrm>
          <a:prstGeom prst="rect">
            <a:avLst/>
          </a:prstGeom>
        </p:spPr>
        <p:txBody>
          <a:bodyPr wrap="square" lIns="0" tIns="0" rIns="0" bIns="0">
            <a:spAutoFit/>
          </a:bodyPr>
          <a:lstStyle>
            <a:lvl1pPr>
              <a:defRPr sz="1200" b="0" i="0">
                <a:solidFill>
                  <a:srgbClr val="063763"/>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491575"/>
            <a:ext cx="9137015" cy="2652395"/>
            <a:chOff x="0" y="2491575"/>
            <a:chExt cx="9137015" cy="2652395"/>
          </a:xfrm>
        </p:grpSpPr>
        <p:sp>
          <p:nvSpPr>
            <p:cNvPr id="3" name="object 3"/>
            <p:cNvSpPr/>
            <p:nvPr/>
          </p:nvSpPr>
          <p:spPr>
            <a:xfrm>
              <a:off x="0" y="3394999"/>
              <a:ext cx="9137015" cy="1748789"/>
            </a:xfrm>
            <a:custGeom>
              <a:avLst/>
              <a:gdLst/>
              <a:ahLst/>
              <a:cxnLst/>
              <a:rect l="l" t="t" r="r" b="b"/>
              <a:pathLst>
                <a:path w="9137015" h="1748789">
                  <a:moveTo>
                    <a:pt x="9136724" y="1748500"/>
                  </a:moveTo>
                  <a:lnTo>
                    <a:pt x="0" y="1748400"/>
                  </a:lnTo>
                  <a:lnTo>
                    <a:pt x="0" y="0"/>
                  </a:lnTo>
                  <a:lnTo>
                    <a:pt x="9136724" y="0"/>
                  </a:lnTo>
                  <a:lnTo>
                    <a:pt x="9136724" y="1748500"/>
                  </a:lnTo>
                  <a:close/>
                </a:path>
              </a:pathLst>
            </a:custGeom>
            <a:solidFill>
              <a:srgbClr val="6C9EEB"/>
            </a:solidFill>
          </p:spPr>
          <p:txBody>
            <a:bodyPr wrap="square" lIns="0" tIns="0" rIns="0" bIns="0" rtlCol="0"/>
            <a:lstStyle/>
            <a:p>
              <a:endParaRPr/>
            </a:p>
          </p:txBody>
        </p:sp>
        <p:sp>
          <p:nvSpPr>
            <p:cNvPr id="4" name="object 4"/>
            <p:cNvSpPr/>
            <p:nvPr/>
          </p:nvSpPr>
          <p:spPr>
            <a:xfrm>
              <a:off x="509974" y="2491575"/>
              <a:ext cx="1238885" cy="1238885"/>
            </a:xfrm>
            <a:custGeom>
              <a:avLst/>
              <a:gdLst/>
              <a:ahLst/>
              <a:cxnLst/>
              <a:rect l="l" t="t" r="r" b="b"/>
              <a:pathLst>
                <a:path w="1238885" h="1238885">
                  <a:moveTo>
                    <a:pt x="619199" y="1238399"/>
                  </a:moveTo>
                  <a:lnTo>
                    <a:pt x="570809" y="1236537"/>
                  </a:lnTo>
                  <a:lnTo>
                    <a:pt x="523438" y="1231039"/>
                  </a:lnTo>
                  <a:lnTo>
                    <a:pt x="477223" y="1222046"/>
                  </a:lnTo>
                  <a:lnTo>
                    <a:pt x="432301" y="1209694"/>
                  </a:lnTo>
                  <a:lnTo>
                    <a:pt x="388812" y="1194120"/>
                  </a:lnTo>
                  <a:lnTo>
                    <a:pt x="346891" y="1175463"/>
                  </a:lnTo>
                  <a:lnTo>
                    <a:pt x="306677" y="1153860"/>
                  </a:lnTo>
                  <a:lnTo>
                    <a:pt x="268308" y="1129450"/>
                  </a:lnTo>
                  <a:lnTo>
                    <a:pt x="231921" y="1102368"/>
                  </a:lnTo>
                  <a:lnTo>
                    <a:pt x="197655" y="1072754"/>
                  </a:lnTo>
                  <a:lnTo>
                    <a:pt x="165645" y="1040744"/>
                  </a:lnTo>
                  <a:lnTo>
                    <a:pt x="136031" y="1006477"/>
                  </a:lnTo>
                  <a:lnTo>
                    <a:pt x="108949" y="970091"/>
                  </a:lnTo>
                  <a:lnTo>
                    <a:pt x="84538" y="931721"/>
                  </a:lnTo>
                  <a:lnTo>
                    <a:pt x="62936" y="891508"/>
                  </a:lnTo>
                  <a:lnTo>
                    <a:pt x="44279" y="849587"/>
                  </a:lnTo>
                  <a:lnTo>
                    <a:pt x="28705" y="806098"/>
                  </a:lnTo>
                  <a:lnTo>
                    <a:pt x="16353" y="761176"/>
                  </a:lnTo>
                  <a:lnTo>
                    <a:pt x="7360" y="714961"/>
                  </a:lnTo>
                  <a:lnTo>
                    <a:pt x="1862" y="667590"/>
                  </a:lnTo>
                  <a:lnTo>
                    <a:pt x="0" y="619199"/>
                  </a:lnTo>
                  <a:lnTo>
                    <a:pt x="1862" y="570809"/>
                  </a:lnTo>
                  <a:lnTo>
                    <a:pt x="7360" y="523438"/>
                  </a:lnTo>
                  <a:lnTo>
                    <a:pt x="16353" y="477223"/>
                  </a:lnTo>
                  <a:lnTo>
                    <a:pt x="28705" y="432301"/>
                  </a:lnTo>
                  <a:lnTo>
                    <a:pt x="44279" y="388812"/>
                  </a:lnTo>
                  <a:lnTo>
                    <a:pt x="62936" y="346891"/>
                  </a:lnTo>
                  <a:lnTo>
                    <a:pt x="84538" y="306677"/>
                  </a:lnTo>
                  <a:lnTo>
                    <a:pt x="108949" y="268308"/>
                  </a:lnTo>
                  <a:lnTo>
                    <a:pt x="136031" y="231921"/>
                  </a:lnTo>
                  <a:lnTo>
                    <a:pt x="165645" y="197654"/>
                  </a:lnTo>
                  <a:lnTo>
                    <a:pt x="197655" y="165645"/>
                  </a:lnTo>
                  <a:lnTo>
                    <a:pt x="231921" y="136031"/>
                  </a:lnTo>
                  <a:lnTo>
                    <a:pt x="268308" y="108949"/>
                  </a:lnTo>
                  <a:lnTo>
                    <a:pt x="306677" y="84538"/>
                  </a:lnTo>
                  <a:lnTo>
                    <a:pt x="346891" y="62936"/>
                  </a:lnTo>
                  <a:lnTo>
                    <a:pt x="388812" y="44279"/>
                  </a:lnTo>
                  <a:lnTo>
                    <a:pt x="432301" y="28705"/>
                  </a:lnTo>
                  <a:lnTo>
                    <a:pt x="477223" y="16353"/>
                  </a:lnTo>
                  <a:lnTo>
                    <a:pt x="523438" y="7359"/>
                  </a:lnTo>
                  <a:lnTo>
                    <a:pt x="570809" y="1862"/>
                  </a:lnTo>
                  <a:lnTo>
                    <a:pt x="619199" y="0"/>
                  </a:lnTo>
                  <a:lnTo>
                    <a:pt x="666215" y="1862"/>
                  </a:lnTo>
                  <a:lnTo>
                    <a:pt x="667560" y="1862"/>
                  </a:lnTo>
                  <a:lnTo>
                    <a:pt x="716648" y="7713"/>
                  </a:lnTo>
                  <a:lnTo>
                    <a:pt x="764248" y="17226"/>
                  </a:lnTo>
                  <a:lnTo>
                    <a:pt x="810820" y="30395"/>
                  </a:lnTo>
                  <a:lnTo>
                    <a:pt x="856157" y="47133"/>
                  </a:lnTo>
                  <a:lnTo>
                    <a:pt x="900051" y="67356"/>
                  </a:lnTo>
                  <a:lnTo>
                    <a:pt x="942294" y="90975"/>
                  </a:lnTo>
                  <a:lnTo>
                    <a:pt x="982679" y="117907"/>
                  </a:lnTo>
                  <a:lnTo>
                    <a:pt x="1020997" y="148063"/>
                  </a:lnTo>
                  <a:lnTo>
                    <a:pt x="1057040" y="181359"/>
                  </a:lnTo>
                  <a:lnTo>
                    <a:pt x="1090336" y="217402"/>
                  </a:lnTo>
                  <a:lnTo>
                    <a:pt x="1120492" y="255720"/>
                  </a:lnTo>
                  <a:lnTo>
                    <a:pt x="1147424" y="296105"/>
                  </a:lnTo>
                  <a:lnTo>
                    <a:pt x="1171043" y="338348"/>
                  </a:lnTo>
                  <a:lnTo>
                    <a:pt x="1191266" y="382242"/>
                  </a:lnTo>
                  <a:lnTo>
                    <a:pt x="1208004" y="427579"/>
                  </a:lnTo>
                  <a:lnTo>
                    <a:pt x="1221173" y="474151"/>
                  </a:lnTo>
                  <a:lnTo>
                    <a:pt x="1230686" y="521751"/>
                  </a:lnTo>
                  <a:lnTo>
                    <a:pt x="1236457" y="570169"/>
                  </a:lnTo>
                  <a:lnTo>
                    <a:pt x="1238399" y="619199"/>
                  </a:lnTo>
                  <a:lnTo>
                    <a:pt x="1236537" y="667590"/>
                  </a:lnTo>
                  <a:lnTo>
                    <a:pt x="1231039" y="714961"/>
                  </a:lnTo>
                  <a:lnTo>
                    <a:pt x="1222046" y="761176"/>
                  </a:lnTo>
                  <a:lnTo>
                    <a:pt x="1209694" y="806098"/>
                  </a:lnTo>
                  <a:lnTo>
                    <a:pt x="1194120" y="849587"/>
                  </a:lnTo>
                  <a:lnTo>
                    <a:pt x="1175463" y="891508"/>
                  </a:lnTo>
                  <a:lnTo>
                    <a:pt x="1153861" y="931721"/>
                  </a:lnTo>
                  <a:lnTo>
                    <a:pt x="1129450" y="970091"/>
                  </a:lnTo>
                  <a:lnTo>
                    <a:pt x="1102368" y="1006477"/>
                  </a:lnTo>
                  <a:lnTo>
                    <a:pt x="1072754" y="1040744"/>
                  </a:lnTo>
                  <a:lnTo>
                    <a:pt x="1040745" y="1072754"/>
                  </a:lnTo>
                  <a:lnTo>
                    <a:pt x="1006478" y="1102368"/>
                  </a:lnTo>
                  <a:lnTo>
                    <a:pt x="970091" y="1129450"/>
                  </a:lnTo>
                  <a:lnTo>
                    <a:pt x="931722" y="1153860"/>
                  </a:lnTo>
                  <a:lnTo>
                    <a:pt x="891508" y="1175463"/>
                  </a:lnTo>
                  <a:lnTo>
                    <a:pt x="849587" y="1194120"/>
                  </a:lnTo>
                  <a:lnTo>
                    <a:pt x="806098" y="1209694"/>
                  </a:lnTo>
                  <a:lnTo>
                    <a:pt x="761176" y="1222046"/>
                  </a:lnTo>
                  <a:lnTo>
                    <a:pt x="714961" y="1231039"/>
                  </a:lnTo>
                  <a:lnTo>
                    <a:pt x="667590" y="1236537"/>
                  </a:lnTo>
                  <a:lnTo>
                    <a:pt x="619199" y="1238399"/>
                  </a:lnTo>
                  <a:close/>
                </a:path>
              </a:pathLst>
            </a:custGeom>
            <a:solidFill>
              <a:srgbClr val="C9DAF7"/>
            </a:solidFill>
          </p:spPr>
          <p:txBody>
            <a:bodyPr wrap="square" lIns="0" tIns="0" rIns="0" bIns="0" rtlCol="0"/>
            <a:lstStyle/>
            <a:p>
              <a:endParaRPr/>
            </a:p>
          </p:txBody>
        </p:sp>
      </p:grpSp>
      <p:sp>
        <p:nvSpPr>
          <p:cNvPr id="5" name="object 5"/>
          <p:cNvSpPr/>
          <p:nvPr/>
        </p:nvSpPr>
        <p:spPr>
          <a:xfrm>
            <a:off x="2345325" y="262374"/>
            <a:ext cx="1238885" cy="1238885"/>
          </a:xfrm>
          <a:custGeom>
            <a:avLst/>
            <a:gdLst/>
            <a:ahLst/>
            <a:cxnLst/>
            <a:rect l="l" t="t" r="r" b="b"/>
            <a:pathLst>
              <a:path w="1238885" h="1238885">
                <a:moveTo>
                  <a:pt x="619199" y="1238399"/>
                </a:moveTo>
                <a:lnTo>
                  <a:pt x="570809" y="1236537"/>
                </a:lnTo>
                <a:lnTo>
                  <a:pt x="523438" y="1231039"/>
                </a:lnTo>
                <a:lnTo>
                  <a:pt x="477223" y="1222046"/>
                </a:lnTo>
                <a:lnTo>
                  <a:pt x="432301" y="1209694"/>
                </a:lnTo>
                <a:lnTo>
                  <a:pt x="388812" y="1194120"/>
                </a:lnTo>
                <a:lnTo>
                  <a:pt x="346891" y="1175463"/>
                </a:lnTo>
                <a:lnTo>
                  <a:pt x="306677" y="1153861"/>
                </a:lnTo>
                <a:lnTo>
                  <a:pt x="268308" y="1129450"/>
                </a:lnTo>
                <a:lnTo>
                  <a:pt x="231921" y="1102368"/>
                </a:lnTo>
                <a:lnTo>
                  <a:pt x="197654" y="1072754"/>
                </a:lnTo>
                <a:lnTo>
                  <a:pt x="165645" y="1040745"/>
                </a:lnTo>
                <a:lnTo>
                  <a:pt x="136031" y="1006478"/>
                </a:lnTo>
                <a:lnTo>
                  <a:pt x="108949" y="970091"/>
                </a:lnTo>
                <a:lnTo>
                  <a:pt x="84538" y="931722"/>
                </a:lnTo>
                <a:lnTo>
                  <a:pt x="62936" y="891508"/>
                </a:lnTo>
                <a:lnTo>
                  <a:pt x="44279" y="849587"/>
                </a:lnTo>
                <a:lnTo>
                  <a:pt x="28705" y="806098"/>
                </a:lnTo>
                <a:lnTo>
                  <a:pt x="16353" y="761176"/>
                </a:lnTo>
                <a:lnTo>
                  <a:pt x="7359" y="714961"/>
                </a:lnTo>
                <a:lnTo>
                  <a:pt x="1862" y="667590"/>
                </a:lnTo>
                <a:lnTo>
                  <a:pt x="0" y="619199"/>
                </a:lnTo>
                <a:lnTo>
                  <a:pt x="1862" y="570809"/>
                </a:lnTo>
                <a:lnTo>
                  <a:pt x="7359" y="523438"/>
                </a:lnTo>
                <a:lnTo>
                  <a:pt x="16353" y="477223"/>
                </a:lnTo>
                <a:lnTo>
                  <a:pt x="28705" y="432301"/>
                </a:lnTo>
                <a:lnTo>
                  <a:pt x="44279" y="388812"/>
                </a:lnTo>
                <a:lnTo>
                  <a:pt x="62936" y="346891"/>
                </a:lnTo>
                <a:lnTo>
                  <a:pt x="84538" y="306677"/>
                </a:lnTo>
                <a:lnTo>
                  <a:pt x="108949" y="268308"/>
                </a:lnTo>
                <a:lnTo>
                  <a:pt x="136031" y="231921"/>
                </a:lnTo>
                <a:lnTo>
                  <a:pt x="165645" y="197655"/>
                </a:lnTo>
                <a:lnTo>
                  <a:pt x="197654" y="165645"/>
                </a:lnTo>
                <a:lnTo>
                  <a:pt x="231921" y="136031"/>
                </a:lnTo>
                <a:lnTo>
                  <a:pt x="268308" y="108949"/>
                </a:lnTo>
                <a:lnTo>
                  <a:pt x="306677" y="84538"/>
                </a:lnTo>
                <a:lnTo>
                  <a:pt x="346891" y="62936"/>
                </a:lnTo>
                <a:lnTo>
                  <a:pt x="388812" y="44279"/>
                </a:lnTo>
                <a:lnTo>
                  <a:pt x="432301" y="28705"/>
                </a:lnTo>
                <a:lnTo>
                  <a:pt x="477223" y="16353"/>
                </a:lnTo>
                <a:lnTo>
                  <a:pt x="523438" y="7360"/>
                </a:lnTo>
                <a:lnTo>
                  <a:pt x="570809" y="1862"/>
                </a:lnTo>
                <a:lnTo>
                  <a:pt x="619199" y="0"/>
                </a:lnTo>
                <a:lnTo>
                  <a:pt x="666215" y="1862"/>
                </a:lnTo>
                <a:lnTo>
                  <a:pt x="667560" y="1862"/>
                </a:lnTo>
                <a:lnTo>
                  <a:pt x="716648" y="7713"/>
                </a:lnTo>
                <a:lnTo>
                  <a:pt x="764248" y="17226"/>
                </a:lnTo>
                <a:lnTo>
                  <a:pt x="810820" y="30395"/>
                </a:lnTo>
                <a:lnTo>
                  <a:pt x="856157" y="47133"/>
                </a:lnTo>
                <a:lnTo>
                  <a:pt x="900051" y="67356"/>
                </a:lnTo>
                <a:lnTo>
                  <a:pt x="942294" y="90975"/>
                </a:lnTo>
                <a:lnTo>
                  <a:pt x="982679" y="117907"/>
                </a:lnTo>
                <a:lnTo>
                  <a:pt x="1020997" y="148063"/>
                </a:lnTo>
                <a:lnTo>
                  <a:pt x="1057040" y="181359"/>
                </a:lnTo>
                <a:lnTo>
                  <a:pt x="1090336" y="217402"/>
                </a:lnTo>
                <a:lnTo>
                  <a:pt x="1120492" y="255720"/>
                </a:lnTo>
                <a:lnTo>
                  <a:pt x="1147424" y="296105"/>
                </a:lnTo>
                <a:lnTo>
                  <a:pt x="1171043" y="338348"/>
                </a:lnTo>
                <a:lnTo>
                  <a:pt x="1191266" y="382242"/>
                </a:lnTo>
                <a:lnTo>
                  <a:pt x="1208004" y="427579"/>
                </a:lnTo>
                <a:lnTo>
                  <a:pt x="1221173" y="474151"/>
                </a:lnTo>
                <a:lnTo>
                  <a:pt x="1230686" y="521751"/>
                </a:lnTo>
                <a:lnTo>
                  <a:pt x="1236457" y="570169"/>
                </a:lnTo>
                <a:lnTo>
                  <a:pt x="1238399" y="619199"/>
                </a:lnTo>
                <a:lnTo>
                  <a:pt x="1236537" y="667590"/>
                </a:lnTo>
                <a:lnTo>
                  <a:pt x="1231039" y="714961"/>
                </a:lnTo>
                <a:lnTo>
                  <a:pt x="1222046" y="761176"/>
                </a:lnTo>
                <a:lnTo>
                  <a:pt x="1209694" y="806098"/>
                </a:lnTo>
                <a:lnTo>
                  <a:pt x="1194120" y="849587"/>
                </a:lnTo>
                <a:lnTo>
                  <a:pt x="1175463" y="891508"/>
                </a:lnTo>
                <a:lnTo>
                  <a:pt x="1153860" y="931722"/>
                </a:lnTo>
                <a:lnTo>
                  <a:pt x="1129450" y="970091"/>
                </a:lnTo>
                <a:lnTo>
                  <a:pt x="1102368" y="1006478"/>
                </a:lnTo>
                <a:lnTo>
                  <a:pt x="1072754" y="1040745"/>
                </a:lnTo>
                <a:lnTo>
                  <a:pt x="1040744" y="1072754"/>
                </a:lnTo>
                <a:lnTo>
                  <a:pt x="1006477" y="1102368"/>
                </a:lnTo>
                <a:lnTo>
                  <a:pt x="970091" y="1129450"/>
                </a:lnTo>
                <a:lnTo>
                  <a:pt x="931721" y="1153861"/>
                </a:lnTo>
                <a:lnTo>
                  <a:pt x="891508" y="1175463"/>
                </a:lnTo>
                <a:lnTo>
                  <a:pt x="849587" y="1194120"/>
                </a:lnTo>
                <a:lnTo>
                  <a:pt x="806098" y="1209694"/>
                </a:lnTo>
                <a:lnTo>
                  <a:pt x="761176" y="1222046"/>
                </a:lnTo>
                <a:lnTo>
                  <a:pt x="714961" y="1231039"/>
                </a:lnTo>
                <a:lnTo>
                  <a:pt x="667590" y="1236537"/>
                </a:lnTo>
                <a:lnTo>
                  <a:pt x="619199" y="1238399"/>
                </a:lnTo>
                <a:close/>
              </a:path>
            </a:pathLst>
          </a:custGeom>
          <a:solidFill>
            <a:srgbClr val="CEE1F3"/>
          </a:solidFill>
        </p:spPr>
        <p:txBody>
          <a:bodyPr wrap="square" lIns="0" tIns="0" rIns="0" bIns="0" rtlCol="0"/>
          <a:lstStyle/>
          <a:p>
            <a:endParaRPr/>
          </a:p>
        </p:txBody>
      </p:sp>
      <p:sp>
        <p:nvSpPr>
          <p:cNvPr id="6" name="object 6"/>
          <p:cNvSpPr txBox="1">
            <a:spLocks noGrp="1"/>
          </p:cNvSpPr>
          <p:nvPr>
            <p:ph type="title"/>
          </p:nvPr>
        </p:nvSpPr>
        <p:spPr>
          <a:xfrm>
            <a:off x="583000" y="638722"/>
            <a:ext cx="3937635" cy="1366520"/>
          </a:xfrm>
          <a:prstGeom prst="rect">
            <a:avLst/>
          </a:prstGeom>
        </p:spPr>
        <p:txBody>
          <a:bodyPr vert="horz" wrap="square" lIns="0" tIns="12700" rIns="0" bIns="0" rtlCol="0">
            <a:spAutoFit/>
          </a:bodyPr>
          <a:lstStyle/>
          <a:p>
            <a:pPr marL="12700" marR="5080">
              <a:lnSpc>
                <a:spcPct val="100000"/>
              </a:lnSpc>
              <a:spcBef>
                <a:spcPts val="100"/>
              </a:spcBef>
            </a:pPr>
            <a:r>
              <a:rPr sz="4400" spc="-10" dirty="0">
                <a:solidFill>
                  <a:srgbClr val="1B4587"/>
                </a:solidFill>
              </a:rPr>
              <a:t>Ambulance </a:t>
            </a:r>
            <a:r>
              <a:rPr sz="4400" dirty="0">
                <a:solidFill>
                  <a:srgbClr val="1B4587"/>
                </a:solidFill>
              </a:rPr>
              <a:t>Alerting</a:t>
            </a:r>
            <a:r>
              <a:rPr sz="4400" spc="-190" dirty="0">
                <a:solidFill>
                  <a:srgbClr val="1B4587"/>
                </a:solidFill>
              </a:rPr>
              <a:t> </a:t>
            </a:r>
            <a:r>
              <a:rPr sz="4400" spc="-10" dirty="0">
                <a:solidFill>
                  <a:srgbClr val="1B4587"/>
                </a:solidFill>
              </a:rPr>
              <a:t>System</a:t>
            </a:r>
            <a:endParaRPr sz="4400"/>
          </a:p>
        </p:txBody>
      </p:sp>
      <p:sp>
        <p:nvSpPr>
          <p:cNvPr id="7" name="object 7"/>
          <p:cNvSpPr/>
          <p:nvPr/>
        </p:nvSpPr>
        <p:spPr>
          <a:xfrm>
            <a:off x="4814449" y="2051087"/>
            <a:ext cx="1238885" cy="1238885"/>
          </a:xfrm>
          <a:custGeom>
            <a:avLst/>
            <a:gdLst/>
            <a:ahLst/>
            <a:cxnLst/>
            <a:rect l="l" t="t" r="r" b="b"/>
            <a:pathLst>
              <a:path w="1238885" h="1238885">
                <a:moveTo>
                  <a:pt x="619199" y="1238399"/>
                </a:moveTo>
                <a:lnTo>
                  <a:pt x="570809" y="1236537"/>
                </a:lnTo>
                <a:lnTo>
                  <a:pt x="523438" y="1231039"/>
                </a:lnTo>
                <a:lnTo>
                  <a:pt x="477223" y="1222046"/>
                </a:lnTo>
                <a:lnTo>
                  <a:pt x="432301" y="1209694"/>
                </a:lnTo>
                <a:lnTo>
                  <a:pt x="388812" y="1194120"/>
                </a:lnTo>
                <a:lnTo>
                  <a:pt x="346891" y="1175463"/>
                </a:lnTo>
                <a:lnTo>
                  <a:pt x="306677" y="1153861"/>
                </a:lnTo>
                <a:lnTo>
                  <a:pt x="268308" y="1129450"/>
                </a:lnTo>
                <a:lnTo>
                  <a:pt x="231922" y="1102368"/>
                </a:lnTo>
                <a:lnTo>
                  <a:pt x="197655" y="1072754"/>
                </a:lnTo>
                <a:lnTo>
                  <a:pt x="165645" y="1040745"/>
                </a:lnTo>
                <a:lnTo>
                  <a:pt x="136031" y="1006478"/>
                </a:lnTo>
                <a:lnTo>
                  <a:pt x="108949" y="970091"/>
                </a:lnTo>
                <a:lnTo>
                  <a:pt x="84538" y="931722"/>
                </a:lnTo>
                <a:lnTo>
                  <a:pt x="62936" y="891508"/>
                </a:lnTo>
                <a:lnTo>
                  <a:pt x="44279" y="849587"/>
                </a:lnTo>
                <a:lnTo>
                  <a:pt x="28705" y="806098"/>
                </a:lnTo>
                <a:lnTo>
                  <a:pt x="16353" y="761176"/>
                </a:lnTo>
                <a:lnTo>
                  <a:pt x="7360" y="714961"/>
                </a:lnTo>
                <a:lnTo>
                  <a:pt x="1862" y="667590"/>
                </a:lnTo>
                <a:lnTo>
                  <a:pt x="0" y="619199"/>
                </a:lnTo>
                <a:lnTo>
                  <a:pt x="1862" y="570809"/>
                </a:lnTo>
                <a:lnTo>
                  <a:pt x="7360" y="523438"/>
                </a:lnTo>
                <a:lnTo>
                  <a:pt x="16353" y="477223"/>
                </a:lnTo>
                <a:lnTo>
                  <a:pt x="28705" y="432301"/>
                </a:lnTo>
                <a:lnTo>
                  <a:pt x="44279" y="388812"/>
                </a:lnTo>
                <a:lnTo>
                  <a:pt x="62936" y="346891"/>
                </a:lnTo>
                <a:lnTo>
                  <a:pt x="84538" y="306677"/>
                </a:lnTo>
                <a:lnTo>
                  <a:pt x="108949" y="268308"/>
                </a:lnTo>
                <a:lnTo>
                  <a:pt x="136031" y="231921"/>
                </a:lnTo>
                <a:lnTo>
                  <a:pt x="165645" y="197654"/>
                </a:lnTo>
                <a:lnTo>
                  <a:pt x="197655" y="165645"/>
                </a:lnTo>
                <a:lnTo>
                  <a:pt x="231922" y="136031"/>
                </a:lnTo>
                <a:lnTo>
                  <a:pt x="268308" y="108949"/>
                </a:lnTo>
                <a:lnTo>
                  <a:pt x="306677" y="84538"/>
                </a:lnTo>
                <a:lnTo>
                  <a:pt x="346891" y="62936"/>
                </a:lnTo>
                <a:lnTo>
                  <a:pt x="388812" y="44279"/>
                </a:lnTo>
                <a:lnTo>
                  <a:pt x="432301" y="28705"/>
                </a:lnTo>
                <a:lnTo>
                  <a:pt x="477223" y="16353"/>
                </a:lnTo>
                <a:lnTo>
                  <a:pt x="523438" y="7359"/>
                </a:lnTo>
                <a:lnTo>
                  <a:pt x="570809" y="1862"/>
                </a:lnTo>
                <a:lnTo>
                  <a:pt x="619199" y="0"/>
                </a:lnTo>
                <a:lnTo>
                  <a:pt x="666215" y="1862"/>
                </a:lnTo>
                <a:lnTo>
                  <a:pt x="667560" y="1862"/>
                </a:lnTo>
                <a:lnTo>
                  <a:pt x="716648" y="7713"/>
                </a:lnTo>
                <a:lnTo>
                  <a:pt x="764248" y="17226"/>
                </a:lnTo>
                <a:lnTo>
                  <a:pt x="810820" y="30395"/>
                </a:lnTo>
                <a:lnTo>
                  <a:pt x="856157" y="47133"/>
                </a:lnTo>
                <a:lnTo>
                  <a:pt x="900051" y="67356"/>
                </a:lnTo>
                <a:lnTo>
                  <a:pt x="942294" y="90975"/>
                </a:lnTo>
                <a:lnTo>
                  <a:pt x="982679" y="117907"/>
                </a:lnTo>
                <a:lnTo>
                  <a:pt x="1020997" y="148063"/>
                </a:lnTo>
                <a:lnTo>
                  <a:pt x="1057040" y="181359"/>
                </a:lnTo>
                <a:lnTo>
                  <a:pt x="1090336" y="217402"/>
                </a:lnTo>
                <a:lnTo>
                  <a:pt x="1120492" y="255720"/>
                </a:lnTo>
                <a:lnTo>
                  <a:pt x="1147424" y="296105"/>
                </a:lnTo>
                <a:lnTo>
                  <a:pt x="1171043" y="338348"/>
                </a:lnTo>
                <a:lnTo>
                  <a:pt x="1191266" y="382242"/>
                </a:lnTo>
                <a:lnTo>
                  <a:pt x="1208004" y="427579"/>
                </a:lnTo>
                <a:lnTo>
                  <a:pt x="1221173" y="474151"/>
                </a:lnTo>
                <a:lnTo>
                  <a:pt x="1230686" y="521751"/>
                </a:lnTo>
                <a:lnTo>
                  <a:pt x="1236457" y="570169"/>
                </a:lnTo>
                <a:lnTo>
                  <a:pt x="1238399" y="619199"/>
                </a:lnTo>
                <a:lnTo>
                  <a:pt x="1236537" y="667590"/>
                </a:lnTo>
                <a:lnTo>
                  <a:pt x="1231039" y="714961"/>
                </a:lnTo>
                <a:lnTo>
                  <a:pt x="1222046" y="761176"/>
                </a:lnTo>
                <a:lnTo>
                  <a:pt x="1209694" y="806098"/>
                </a:lnTo>
                <a:lnTo>
                  <a:pt x="1194120" y="849587"/>
                </a:lnTo>
                <a:lnTo>
                  <a:pt x="1175463" y="891508"/>
                </a:lnTo>
                <a:lnTo>
                  <a:pt x="1153860" y="931722"/>
                </a:lnTo>
                <a:lnTo>
                  <a:pt x="1129450" y="970091"/>
                </a:lnTo>
                <a:lnTo>
                  <a:pt x="1102368" y="1006478"/>
                </a:lnTo>
                <a:lnTo>
                  <a:pt x="1072754" y="1040745"/>
                </a:lnTo>
                <a:lnTo>
                  <a:pt x="1040744" y="1072754"/>
                </a:lnTo>
                <a:lnTo>
                  <a:pt x="1006477" y="1102368"/>
                </a:lnTo>
                <a:lnTo>
                  <a:pt x="970091" y="1129450"/>
                </a:lnTo>
                <a:lnTo>
                  <a:pt x="931721" y="1153861"/>
                </a:lnTo>
                <a:lnTo>
                  <a:pt x="891508" y="1175463"/>
                </a:lnTo>
                <a:lnTo>
                  <a:pt x="849587" y="1194120"/>
                </a:lnTo>
                <a:lnTo>
                  <a:pt x="806098" y="1209694"/>
                </a:lnTo>
                <a:lnTo>
                  <a:pt x="761176" y="1222046"/>
                </a:lnTo>
                <a:lnTo>
                  <a:pt x="714961" y="1231039"/>
                </a:lnTo>
                <a:lnTo>
                  <a:pt x="667590" y="1236537"/>
                </a:lnTo>
                <a:lnTo>
                  <a:pt x="619199" y="1238399"/>
                </a:lnTo>
                <a:close/>
              </a:path>
            </a:pathLst>
          </a:custGeom>
          <a:solidFill>
            <a:srgbClr val="CEE1F3"/>
          </a:solidFill>
        </p:spPr>
        <p:txBody>
          <a:bodyPr wrap="square" lIns="0" tIns="0" rIns="0" bIns="0" rtlCol="0"/>
          <a:lstStyle/>
          <a:p>
            <a:endParaRPr/>
          </a:p>
        </p:txBody>
      </p:sp>
      <p:sp>
        <p:nvSpPr>
          <p:cNvPr id="8" name="object 8"/>
          <p:cNvSpPr/>
          <p:nvPr/>
        </p:nvSpPr>
        <p:spPr>
          <a:xfrm>
            <a:off x="5674716" y="1655877"/>
            <a:ext cx="3100070" cy="1579620"/>
          </a:xfrm>
          <a:custGeom>
            <a:avLst/>
            <a:gdLst/>
            <a:ahLst/>
            <a:cxnLst/>
            <a:rect l="l" t="t" r="r" b="b"/>
            <a:pathLst>
              <a:path w="3100070" h="2028825">
                <a:moveTo>
                  <a:pt x="3099524" y="1539875"/>
                </a:moveTo>
                <a:lnTo>
                  <a:pt x="1199057" y="1539875"/>
                </a:lnTo>
                <a:lnTo>
                  <a:pt x="1199057" y="1231900"/>
                </a:lnTo>
                <a:lnTo>
                  <a:pt x="1199057" y="0"/>
                </a:lnTo>
                <a:lnTo>
                  <a:pt x="0" y="0"/>
                </a:lnTo>
                <a:lnTo>
                  <a:pt x="0" y="1231900"/>
                </a:lnTo>
                <a:lnTo>
                  <a:pt x="0" y="1539875"/>
                </a:lnTo>
                <a:lnTo>
                  <a:pt x="0" y="2028825"/>
                </a:lnTo>
                <a:lnTo>
                  <a:pt x="1199057" y="2028825"/>
                </a:lnTo>
                <a:lnTo>
                  <a:pt x="3099524" y="2028825"/>
                </a:lnTo>
                <a:lnTo>
                  <a:pt x="3099524" y="1539875"/>
                </a:lnTo>
                <a:close/>
              </a:path>
            </a:pathLst>
          </a:custGeom>
          <a:solidFill>
            <a:srgbClr val="FFFFFF"/>
          </a:solid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637436749"/>
              </p:ext>
            </p:extLst>
          </p:nvPr>
        </p:nvGraphicFramePr>
        <p:xfrm>
          <a:off x="5680609" y="1789807"/>
          <a:ext cx="3088284" cy="1445690"/>
        </p:xfrm>
        <a:graphic>
          <a:graphicData uri="http://schemas.openxmlformats.org/drawingml/2006/table">
            <a:tbl>
              <a:tblPr firstRow="1" bandRow="1">
                <a:tableStyleId>{2D5ABB26-0587-4C30-8999-92F81FD0307C}</a:tableStyleId>
              </a:tblPr>
              <a:tblGrid>
                <a:gridCol w="1198880">
                  <a:extLst>
                    <a:ext uri="{9D8B030D-6E8A-4147-A177-3AD203B41FA5}">
                      <a16:colId xmlns:a16="http://schemas.microsoft.com/office/drawing/2014/main" val="20000"/>
                    </a:ext>
                  </a:extLst>
                </a:gridCol>
                <a:gridCol w="1889404">
                  <a:extLst>
                    <a:ext uri="{9D8B030D-6E8A-4147-A177-3AD203B41FA5}">
                      <a16:colId xmlns:a16="http://schemas.microsoft.com/office/drawing/2014/main" val="20001"/>
                    </a:ext>
                  </a:extLst>
                </a:gridCol>
              </a:tblGrid>
              <a:tr h="418629">
                <a:tc rowSpan="2">
                  <a:txBody>
                    <a:bodyPr/>
                    <a:lstStyle/>
                    <a:p>
                      <a:pPr algn="ctr">
                        <a:lnSpc>
                          <a:spcPct val="100000"/>
                        </a:lnSpc>
                      </a:pPr>
                      <a:endParaRPr sz="1200" dirty="0">
                        <a:latin typeface="Times New Roman"/>
                        <a:cs typeface="Times New Roman"/>
                      </a:endParaRPr>
                    </a:p>
                    <a:p>
                      <a:pPr marL="57150" marR="414020" algn="ctr">
                        <a:lnSpc>
                          <a:spcPts val="1430"/>
                        </a:lnSpc>
                      </a:pPr>
                      <a:r>
                        <a:rPr sz="1200" b="1" spc="-20" dirty="0">
                          <a:solidFill>
                            <a:srgbClr val="1B4587"/>
                          </a:solidFill>
                          <a:latin typeface="Arial"/>
                          <a:cs typeface="Arial"/>
                        </a:rPr>
                        <a:t>Team </a:t>
                      </a:r>
                      <a:r>
                        <a:rPr sz="1200" b="1" spc="-10" dirty="0">
                          <a:solidFill>
                            <a:srgbClr val="1B4587"/>
                          </a:solidFill>
                          <a:latin typeface="Arial"/>
                          <a:cs typeface="Arial"/>
                        </a:rPr>
                        <a:t>Members:</a:t>
                      </a:r>
                      <a:endParaRPr sz="1200" dirty="0">
                        <a:latin typeface="Arial"/>
                        <a:cs typeface="Arial"/>
                      </a:endParaRPr>
                    </a:p>
                  </a:txBody>
                  <a:tcPr marL="0" marR="0" marT="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solidFill>
                      <a:srgbClr val="FFFFFF"/>
                    </a:solidFill>
                  </a:tcPr>
                </a:tc>
                <a:tc>
                  <a:txBody>
                    <a:bodyPr/>
                    <a:lstStyle/>
                    <a:p>
                      <a:pPr marL="57150">
                        <a:lnSpc>
                          <a:spcPct val="100000"/>
                        </a:lnSpc>
                        <a:spcBef>
                          <a:spcPts val="450"/>
                        </a:spcBef>
                      </a:pPr>
                      <a:r>
                        <a:rPr lang="en-IN" sz="1200" dirty="0">
                          <a:solidFill>
                            <a:schemeClr val="accent1">
                              <a:lumMod val="75000"/>
                            </a:schemeClr>
                          </a:solidFill>
                          <a:latin typeface="Arial MT"/>
                          <a:cs typeface="Arial MT"/>
                        </a:rPr>
                        <a:t>Sairaj Alave</a:t>
                      </a:r>
                      <a:endParaRPr sz="1200" dirty="0">
                        <a:solidFill>
                          <a:schemeClr val="accent1">
                            <a:lumMod val="75000"/>
                          </a:schemeClr>
                        </a:solidFill>
                        <a:latin typeface="Arial MT"/>
                        <a:cs typeface="Arial MT"/>
                      </a:endParaRPr>
                    </a:p>
                  </a:txBody>
                  <a:tcPr marL="0" marR="0" marT="5715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0"/>
                  </a:ext>
                </a:extLst>
              </a:tr>
              <a:tr h="310790">
                <a:tc vMerge="1">
                  <a:txBody>
                    <a:bodyPr/>
                    <a:lstStyle/>
                    <a:p>
                      <a:endParaRPr/>
                    </a:p>
                  </a:txBody>
                  <a:tcPr marL="0" marR="0" marT="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solidFill>
                      <a:srgbClr val="FFFFFF"/>
                    </a:solidFill>
                  </a:tcPr>
                </a:tc>
                <a:tc>
                  <a:txBody>
                    <a:bodyPr/>
                    <a:lstStyle/>
                    <a:p>
                      <a:pPr marL="57150">
                        <a:lnSpc>
                          <a:spcPct val="100000"/>
                        </a:lnSpc>
                        <a:spcBef>
                          <a:spcPts val="450"/>
                        </a:spcBef>
                      </a:pPr>
                      <a:r>
                        <a:rPr lang="en-IN" sz="1200" dirty="0">
                          <a:solidFill>
                            <a:schemeClr val="accent1">
                              <a:lumMod val="75000"/>
                            </a:schemeClr>
                          </a:solidFill>
                          <a:latin typeface="Arial MT"/>
                          <a:cs typeface="Arial MT"/>
                        </a:rPr>
                        <a:t>Tanish Bodekar</a:t>
                      </a:r>
                      <a:endParaRPr sz="1200" dirty="0">
                        <a:solidFill>
                          <a:schemeClr val="accent1">
                            <a:lumMod val="75000"/>
                          </a:schemeClr>
                        </a:solidFill>
                        <a:latin typeface="Arial MT"/>
                        <a:cs typeface="Arial MT"/>
                      </a:endParaRPr>
                    </a:p>
                  </a:txBody>
                  <a:tcPr marL="0" marR="0" marT="5715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1"/>
                  </a:ext>
                </a:extLst>
              </a:tr>
              <a:tr h="276676">
                <a:tc>
                  <a:txBody>
                    <a:bodyPr/>
                    <a:lstStyle/>
                    <a:p>
                      <a:pPr marR="137160" algn="ctr">
                        <a:lnSpc>
                          <a:spcPct val="100000"/>
                        </a:lnSpc>
                        <a:spcBef>
                          <a:spcPts val="450"/>
                        </a:spcBef>
                      </a:pPr>
                      <a:r>
                        <a:rPr sz="1200" b="1" dirty="0">
                          <a:solidFill>
                            <a:srgbClr val="1B4587"/>
                          </a:solidFill>
                          <a:latin typeface="Arial"/>
                          <a:cs typeface="Arial"/>
                        </a:rPr>
                        <a:t>Guide</a:t>
                      </a:r>
                      <a:r>
                        <a:rPr sz="1200" b="1" spc="-60" dirty="0">
                          <a:solidFill>
                            <a:srgbClr val="1B4587"/>
                          </a:solidFill>
                          <a:latin typeface="Arial"/>
                          <a:cs typeface="Arial"/>
                        </a:rPr>
                        <a:t> </a:t>
                      </a:r>
                      <a:r>
                        <a:rPr sz="1200" b="1" spc="-10" dirty="0">
                          <a:solidFill>
                            <a:srgbClr val="1B4587"/>
                          </a:solidFill>
                          <a:latin typeface="Arial"/>
                          <a:cs typeface="Arial"/>
                        </a:rPr>
                        <a:t>Name:</a:t>
                      </a:r>
                      <a:endParaRPr sz="1200">
                        <a:latin typeface="Arial"/>
                        <a:cs typeface="Arial"/>
                      </a:endParaRPr>
                    </a:p>
                  </a:txBody>
                  <a:tcPr marL="0" marR="0" marT="57150" marB="0">
                    <a:lnL w="12700">
                      <a:solidFill>
                        <a:srgbClr val="063763"/>
                      </a:solidFill>
                      <a:prstDash val="solid"/>
                    </a:lnL>
                    <a:lnR w="12700" cap="flat" cmpd="sng" algn="ctr">
                      <a:solidFill>
                        <a:srgbClr val="063763"/>
                      </a:solidFill>
                      <a:prstDash val="solid"/>
                      <a:round/>
                      <a:headEnd type="none" w="med" len="med"/>
                      <a:tailEnd type="none" w="med" len="med"/>
                    </a:lnR>
                    <a:lnT w="12700" cap="flat" cmpd="sng" algn="ctr">
                      <a:solidFill>
                        <a:srgbClr val="063763"/>
                      </a:solidFill>
                      <a:prstDash val="solid"/>
                      <a:round/>
                      <a:headEnd type="none" w="med" len="med"/>
                      <a:tailEnd type="none" w="med" len="med"/>
                    </a:lnT>
                    <a:lnB w="12700">
                      <a:solidFill>
                        <a:srgbClr val="063763"/>
                      </a:solidFill>
                      <a:prstDash val="solid"/>
                    </a:lnB>
                    <a:solidFill>
                      <a:srgbClr val="FFFFFF"/>
                    </a:solidFill>
                  </a:tcPr>
                </a:tc>
                <a:tc>
                  <a:txBody>
                    <a:bodyPr/>
                    <a:lstStyle/>
                    <a:p>
                      <a:pPr marL="57150">
                        <a:lnSpc>
                          <a:spcPct val="100000"/>
                        </a:lnSpc>
                        <a:spcBef>
                          <a:spcPts val="450"/>
                        </a:spcBef>
                      </a:pPr>
                      <a:r>
                        <a:rPr lang="en-IN" sz="1200" spc="-10" dirty="0">
                          <a:solidFill>
                            <a:srgbClr val="1B4587"/>
                          </a:solidFill>
                          <a:latin typeface="Arial MT"/>
                          <a:cs typeface="Arial MT"/>
                        </a:rPr>
                        <a:t>Prof. Varalakshmi Rajen</a:t>
                      </a:r>
                      <a:endParaRPr sz="1200" dirty="0">
                        <a:latin typeface="Arial MT"/>
                        <a:cs typeface="Arial MT"/>
                      </a:endParaRPr>
                    </a:p>
                  </a:txBody>
                  <a:tcPr marL="0" marR="0" marT="57150" marB="0">
                    <a:lnL w="12700" cap="flat" cmpd="sng" algn="ctr">
                      <a:solidFill>
                        <a:srgbClr val="063763"/>
                      </a:solidFill>
                      <a:prstDash val="solid"/>
                      <a:round/>
                      <a:headEnd type="none" w="med" len="med"/>
                      <a:tailEnd type="none" w="med" len="med"/>
                    </a:lnL>
                    <a:lnR w="12700">
                      <a:solidFill>
                        <a:srgbClr val="063763"/>
                      </a:solidFill>
                      <a:prstDash val="solid"/>
                    </a:lnR>
                    <a:lnT w="12700" cap="flat" cmpd="sng" algn="ctr">
                      <a:solidFill>
                        <a:srgbClr val="063763"/>
                      </a:solidFill>
                      <a:prstDash val="solid"/>
                      <a:round/>
                      <a:headEnd type="none" w="med" len="med"/>
                      <a:tailEnd type="none" w="med" len="med"/>
                    </a:lnT>
                    <a:lnB w="12700">
                      <a:solidFill>
                        <a:srgbClr val="063763"/>
                      </a:solidFill>
                      <a:prstDash val="solid"/>
                    </a:lnB>
                  </a:tcPr>
                </a:tc>
                <a:extLst>
                  <a:ext uri="{0D108BD9-81ED-4DB2-BD59-A6C34878D82A}">
                    <a16:rowId xmlns:a16="http://schemas.microsoft.com/office/drawing/2014/main" val="10004"/>
                  </a:ext>
                </a:extLst>
              </a:tr>
              <a:tr h="439595">
                <a:tc>
                  <a:txBody>
                    <a:bodyPr/>
                    <a:lstStyle/>
                    <a:p>
                      <a:pPr marR="52069" algn="ctr">
                        <a:lnSpc>
                          <a:spcPct val="100000"/>
                        </a:lnSpc>
                        <a:spcBef>
                          <a:spcPts val="1165"/>
                        </a:spcBef>
                      </a:pPr>
                      <a:r>
                        <a:rPr sz="1200" b="1" dirty="0">
                          <a:solidFill>
                            <a:srgbClr val="1B4587"/>
                          </a:solidFill>
                          <a:latin typeface="Arial"/>
                          <a:cs typeface="Arial"/>
                        </a:rPr>
                        <a:t>Project</a:t>
                      </a:r>
                      <a:r>
                        <a:rPr sz="1200" b="1" spc="-5" dirty="0">
                          <a:solidFill>
                            <a:srgbClr val="1B4587"/>
                          </a:solidFill>
                          <a:latin typeface="Arial"/>
                          <a:cs typeface="Arial"/>
                        </a:rPr>
                        <a:t> </a:t>
                      </a:r>
                      <a:r>
                        <a:rPr sz="1200" b="1" spc="-10" dirty="0">
                          <a:solidFill>
                            <a:srgbClr val="1B4587"/>
                          </a:solidFill>
                          <a:latin typeface="Arial"/>
                          <a:cs typeface="Arial"/>
                        </a:rPr>
                        <a:t>Name:</a:t>
                      </a:r>
                      <a:endParaRPr sz="1200" dirty="0">
                        <a:latin typeface="Arial"/>
                        <a:cs typeface="Arial"/>
                      </a:endParaRPr>
                    </a:p>
                  </a:txBody>
                  <a:tcPr marL="0" marR="0" marT="14795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solidFill>
                      <a:srgbClr val="FFFFFF"/>
                    </a:solidFill>
                  </a:tcPr>
                </a:tc>
                <a:tc>
                  <a:txBody>
                    <a:bodyPr/>
                    <a:lstStyle/>
                    <a:p>
                      <a:pPr marL="57150" marR="522605">
                        <a:lnSpc>
                          <a:spcPts val="1430"/>
                        </a:lnSpc>
                        <a:spcBef>
                          <a:spcPts val="505"/>
                        </a:spcBef>
                      </a:pPr>
                      <a:r>
                        <a:rPr sz="1200" spc="-10" dirty="0">
                          <a:solidFill>
                            <a:srgbClr val="1B4587"/>
                          </a:solidFill>
                          <a:latin typeface="Arial MT"/>
                          <a:cs typeface="Arial MT"/>
                        </a:rPr>
                        <a:t>Ambulance</a:t>
                      </a:r>
                      <a:r>
                        <a:rPr sz="1200" spc="-20" dirty="0">
                          <a:solidFill>
                            <a:srgbClr val="1B4587"/>
                          </a:solidFill>
                          <a:latin typeface="Arial MT"/>
                          <a:cs typeface="Arial MT"/>
                        </a:rPr>
                        <a:t> </a:t>
                      </a:r>
                      <a:r>
                        <a:rPr sz="1200" spc="-10" dirty="0">
                          <a:solidFill>
                            <a:srgbClr val="1B4587"/>
                          </a:solidFill>
                          <a:latin typeface="Arial MT"/>
                          <a:cs typeface="Arial MT"/>
                        </a:rPr>
                        <a:t>Alerting System</a:t>
                      </a:r>
                      <a:endParaRPr sz="1200" dirty="0">
                        <a:latin typeface="Arial MT"/>
                        <a:cs typeface="Arial MT"/>
                      </a:endParaRPr>
                    </a:p>
                  </a:txBody>
                  <a:tcPr marL="0" marR="0" marT="6413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10" name="object 10"/>
          <p:cNvSpPr/>
          <p:nvPr/>
        </p:nvSpPr>
        <p:spPr>
          <a:xfrm>
            <a:off x="7793574" y="97987"/>
            <a:ext cx="1238885" cy="1238885"/>
          </a:xfrm>
          <a:custGeom>
            <a:avLst/>
            <a:gdLst/>
            <a:ahLst/>
            <a:cxnLst/>
            <a:rect l="l" t="t" r="r" b="b"/>
            <a:pathLst>
              <a:path w="1238884" h="1238885">
                <a:moveTo>
                  <a:pt x="619199" y="1238399"/>
                </a:moveTo>
                <a:lnTo>
                  <a:pt x="570809" y="1236537"/>
                </a:lnTo>
                <a:lnTo>
                  <a:pt x="523438" y="1231039"/>
                </a:lnTo>
                <a:lnTo>
                  <a:pt x="477223" y="1222046"/>
                </a:lnTo>
                <a:lnTo>
                  <a:pt x="432301" y="1209694"/>
                </a:lnTo>
                <a:lnTo>
                  <a:pt x="388811" y="1194120"/>
                </a:lnTo>
                <a:lnTo>
                  <a:pt x="346891" y="1175463"/>
                </a:lnTo>
                <a:lnTo>
                  <a:pt x="306677" y="1153861"/>
                </a:lnTo>
                <a:lnTo>
                  <a:pt x="268308" y="1129450"/>
                </a:lnTo>
                <a:lnTo>
                  <a:pt x="231921" y="1102368"/>
                </a:lnTo>
                <a:lnTo>
                  <a:pt x="197654" y="1072754"/>
                </a:lnTo>
                <a:lnTo>
                  <a:pt x="165645" y="1040745"/>
                </a:lnTo>
                <a:lnTo>
                  <a:pt x="136031" y="1006478"/>
                </a:lnTo>
                <a:lnTo>
                  <a:pt x="108949" y="970091"/>
                </a:lnTo>
                <a:lnTo>
                  <a:pt x="84538" y="931722"/>
                </a:lnTo>
                <a:lnTo>
                  <a:pt x="62936" y="891508"/>
                </a:lnTo>
                <a:lnTo>
                  <a:pt x="44279" y="849587"/>
                </a:lnTo>
                <a:lnTo>
                  <a:pt x="28705" y="806098"/>
                </a:lnTo>
                <a:lnTo>
                  <a:pt x="16353" y="761176"/>
                </a:lnTo>
                <a:lnTo>
                  <a:pt x="7359" y="714961"/>
                </a:lnTo>
                <a:lnTo>
                  <a:pt x="1862" y="667590"/>
                </a:lnTo>
                <a:lnTo>
                  <a:pt x="0" y="619199"/>
                </a:lnTo>
                <a:lnTo>
                  <a:pt x="1862" y="570809"/>
                </a:lnTo>
                <a:lnTo>
                  <a:pt x="7359" y="523438"/>
                </a:lnTo>
                <a:lnTo>
                  <a:pt x="16353" y="477223"/>
                </a:lnTo>
                <a:lnTo>
                  <a:pt x="28705" y="432301"/>
                </a:lnTo>
                <a:lnTo>
                  <a:pt x="44279" y="388812"/>
                </a:lnTo>
                <a:lnTo>
                  <a:pt x="62936" y="346891"/>
                </a:lnTo>
                <a:lnTo>
                  <a:pt x="84538" y="306677"/>
                </a:lnTo>
                <a:lnTo>
                  <a:pt x="108949" y="268308"/>
                </a:lnTo>
                <a:lnTo>
                  <a:pt x="136031" y="231921"/>
                </a:lnTo>
                <a:lnTo>
                  <a:pt x="165645" y="197655"/>
                </a:lnTo>
                <a:lnTo>
                  <a:pt x="197654" y="165645"/>
                </a:lnTo>
                <a:lnTo>
                  <a:pt x="231921" y="136031"/>
                </a:lnTo>
                <a:lnTo>
                  <a:pt x="268308" y="108949"/>
                </a:lnTo>
                <a:lnTo>
                  <a:pt x="306677" y="84538"/>
                </a:lnTo>
                <a:lnTo>
                  <a:pt x="346891" y="62936"/>
                </a:lnTo>
                <a:lnTo>
                  <a:pt x="388811" y="44279"/>
                </a:lnTo>
                <a:lnTo>
                  <a:pt x="432301" y="28705"/>
                </a:lnTo>
                <a:lnTo>
                  <a:pt x="477223" y="16353"/>
                </a:lnTo>
                <a:lnTo>
                  <a:pt x="523438" y="7360"/>
                </a:lnTo>
                <a:lnTo>
                  <a:pt x="570809" y="1862"/>
                </a:lnTo>
                <a:lnTo>
                  <a:pt x="619199" y="0"/>
                </a:lnTo>
                <a:lnTo>
                  <a:pt x="666215" y="1862"/>
                </a:lnTo>
                <a:lnTo>
                  <a:pt x="667560" y="1862"/>
                </a:lnTo>
                <a:lnTo>
                  <a:pt x="716648" y="7713"/>
                </a:lnTo>
                <a:lnTo>
                  <a:pt x="764248" y="17226"/>
                </a:lnTo>
                <a:lnTo>
                  <a:pt x="810820" y="30395"/>
                </a:lnTo>
                <a:lnTo>
                  <a:pt x="856157" y="47133"/>
                </a:lnTo>
                <a:lnTo>
                  <a:pt x="900051" y="67356"/>
                </a:lnTo>
                <a:lnTo>
                  <a:pt x="942294" y="90975"/>
                </a:lnTo>
                <a:lnTo>
                  <a:pt x="982679" y="117907"/>
                </a:lnTo>
                <a:lnTo>
                  <a:pt x="1020997" y="148063"/>
                </a:lnTo>
                <a:lnTo>
                  <a:pt x="1057040" y="181359"/>
                </a:lnTo>
                <a:lnTo>
                  <a:pt x="1090336" y="217402"/>
                </a:lnTo>
                <a:lnTo>
                  <a:pt x="1120493" y="255720"/>
                </a:lnTo>
                <a:lnTo>
                  <a:pt x="1147424" y="296105"/>
                </a:lnTo>
                <a:lnTo>
                  <a:pt x="1171044" y="338348"/>
                </a:lnTo>
                <a:lnTo>
                  <a:pt x="1191266" y="382242"/>
                </a:lnTo>
                <a:lnTo>
                  <a:pt x="1208004" y="427579"/>
                </a:lnTo>
                <a:lnTo>
                  <a:pt x="1221173" y="474151"/>
                </a:lnTo>
                <a:lnTo>
                  <a:pt x="1230686" y="521751"/>
                </a:lnTo>
                <a:lnTo>
                  <a:pt x="1236457" y="570169"/>
                </a:lnTo>
                <a:lnTo>
                  <a:pt x="1238399" y="619199"/>
                </a:lnTo>
                <a:lnTo>
                  <a:pt x="1236537" y="667590"/>
                </a:lnTo>
                <a:lnTo>
                  <a:pt x="1231039" y="714961"/>
                </a:lnTo>
                <a:lnTo>
                  <a:pt x="1222046" y="761176"/>
                </a:lnTo>
                <a:lnTo>
                  <a:pt x="1209694" y="806098"/>
                </a:lnTo>
                <a:lnTo>
                  <a:pt x="1194120" y="849587"/>
                </a:lnTo>
                <a:lnTo>
                  <a:pt x="1175463" y="891508"/>
                </a:lnTo>
                <a:lnTo>
                  <a:pt x="1153861" y="931722"/>
                </a:lnTo>
                <a:lnTo>
                  <a:pt x="1129450" y="970091"/>
                </a:lnTo>
                <a:lnTo>
                  <a:pt x="1102368" y="1006478"/>
                </a:lnTo>
                <a:lnTo>
                  <a:pt x="1072754" y="1040745"/>
                </a:lnTo>
                <a:lnTo>
                  <a:pt x="1040745" y="1072754"/>
                </a:lnTo>
                <a:lnTo>
                  <a:pt x="1006478" y="1102368"/>
                </a:lnTo>
                <a:lnTo>
                  <a:pt x="970091" y="1129450"/>
                </a:lnTo>
                <a:lnTo>
                  <a:pt x="931722" y="1153861"/>
                </a:lnTo>
                <a:lnTo>
                  <a:pt x="891508" y="1175463"/>
                </a:lnTo>
                <a:lnTo>
                  <a:pt x="849588" y="1194120"/>
                </a:lnTo>
                <a:lnTo>
                  <a:pt x="806098" y="1209694"/>
                </a:lnTo>
                <a:lnTo>
                  <a:pt x="761176" y="1222046"/>
                </a:lnTo>
                <a:lnTo>
                  <a:pt x="714961" y="1231039"/>
                </a:lnTo>
                <a:lnTo>
                  <a:pt x="667590" y="1236537"/>
                </a:lnTo>
                <a:lnTo>
                  <a:pt x="619199" y="1238399"/>
                </a:lnTo>
                <a:close/>
              </a:path>
            </a:pathLst>
          </a:custGeom>
          <a:solidFill>
            <a:srgbClr val="CEE1F3"/>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024" y="169736"/>
            <a:ext cx="1931035" cy="193040"/>
          </a:xfrm>
          <a:prstGeom prst="rect">
            <a:avLst/>
          </a:prstGeom>
        </p:spPr>
        <p:txBody>
          <a:bodyPr vert="horz" wrap="square" lIns="0" tIns="12700" rIns="0" bIns="0" rtlCol="0">
            <a:spAutoFit/>
          </a:bodyPr>
          <a:lstStyle/>
          <a:p>
            <a:pPr marL="12700">
              <a:lnSpc>
                <a:spcPct val="100000"/>
              </a:lnSpc>
              <a:spcBef>
                <a:spcPts val="100"/>
              </a:spcBef>
            </a:pPr>
            <a:r>
              <a:rPr sz="1100" b="1" spc="-10" dirty="0">
                <a:solidFill>
                  <a:srgbClr val="FFFFFF"/>
                </a:solidFill>
                <a:latin typeface="Arial"/>
                <a:cs typeface="Arial"/>
              </a:rPr>
              <a:t>Working</a:t>
            </a:r>
            <a:r>
              <a:rPr sz="1100" b="1" spc="-25" dirty="0">
                <a:solidFill>
                  <a:srgbClr val="FFFFFF"/>
                </a:solidFill>
                <a:latin typeface="Arial"/>
                <a:cs typeface="Arial"/>
              </a:rPr>
              <a:t> </a:t>
            </a:r>
            <a:r>
              <a:rPr sz="1100" b="1" dirty="0">
                <a:solidFill>
                  <a:srgbClr val="FFFFFF"/>
                </a:solidFill>
                <a:latin typeface="Arial"/>
                <a:cs typeface="Arial"/>
              </a:rPr>
              <a:t>-</a:t>
            </a:r>
            <a:r>
              <a:rPr sz="1100" b="1" spc="-20" dirty="0">
                <a:solidFill>
                  <a:srgbClr val="FFFFFF"/>
                </a:solidFill>
                <a:latin typeface="Arial"/>
                <a:cs typeface="Arial"/>
              </a:rPr>
              <a:t> </a:t>
            </a:r>
            <a:r>
              <a:rPr sz="1100" b="1" spc="-10" dirty="0">
                <a:solidFill>
                  <a:srgbClr val="FFFFFF"/>
                </a:solidFill>
                <a:latin typeface="Arial"/>
                <a:cs typeface="Arial"/>
              </a:rPr>
              <a:t>Traffic</a:t>
            </a:r>
            <a:r>
              <a:rPr sz="1100" b="1" spc="-20" dirty="0">
                <a:solidFill>
                  <a:srgbClr val="FFFFFF"/>
                </a:solidFill>
                <a:latin typeface="Arial"/>
                <a:cs typeface="Arial"/>
              </a:rPr>
              <a:t> </a:t>
            </a:r>
            <a:r>
              <a:rPr sz="1100" b="1" dirty="0">
                <a:solidFill>
                  <a:srgbClr val="FFFFFF"/>
                </a:solidFill>
                <a:latin typeface="Arial"/>
                <a:cs typeface="Arial"/>
              </a:rPr>
              <a:t>police</a:t>
            </a:r>
            <a:r>
              <a:rPr sz="1100" b="1" spc="-20" dirty="0">
                <a:solidFill>
                  <a:srgbClr val="FFFFFF"/>
                </a:solidFill>
                <a:latin typeface="Arial"/>
                <a:cs typeface="Arial"/>
              </a:rPr>
              <a:t> page</a:t>
            </a:r>
            <a:endParaRPr sz="1100">
              <a:latin typeface="Arial"/>
              <a:cs typeface="Arial"/>
            </a:endParaRPr>
          </a:p>
        </p:txBody>
      </p:sp>
      <p:pic>
        <p:nvPicPr>
          <p:cNvPr id="3" name="object 3"/>
          <p:cNvPicPr/>
          <p:nvPr/>
        </p:nvPicPr>
        <p:blipFill>
          <a:blip r:embed="rId2" cstate="print"/>
          <a:stretch>
            <a:fillRect/>
          </a:stretch>
        </p:blipFill>
        <p:spPr>
          <a:xfrm>
            <a:off x="5415500" y="1468350"/>
            <a:ext cx="2418024" cy="2528450"/>
          </a:xfrm>
          <a:prstGeom prst="rect">
            <a:avLst/>
          </a:prstGeom>
        </p:spPr>
      </p:pic>
      <p:pic>
        <p:nvPicPr>
          <p:cNvPr id="4" name="object 4"/>
          <p:cNvPicPr/>
          <p:nvPr/>
        </p:nvPicPr>
        <p:blipFill>
          <a:blip r:embed="rId3" cstate="print"/>
          <a:stretch>
            <a:fillRect/>
          </a:stretch>
        </p:blipFill>
        <p:spPr>
          <a:xfrm>
            <a:off x="1084525" y="1305825"/>
            <a:ext cx="3869625" cy="30262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024" y="169736"/>
            <a:ext cx="1604010" cy="193040"/>
          </a:xfrm>
          <a:prstGeom prst="rect">
            <a:avLst/>
          </a:prstGeom>
        </p:spPr>
        <p:txBody>
          <a:bodyPr vert="horz" wrap="square" lIns="0" tIns="12700" rIns="0" bIns="0" rtlCol="0">
            <a:spAutoFit/>
          </a:bodyPr>
          <a:lstStyle/>
          <a:p>
            <a:pPr marL="12700">
              <a:lnSpc>
                <a:spcPct val="100000"/>
              </a:lnSpc>
              <a:spcBef>
                <a:spcPts val="100"/>
              </a:spcBef>
            </a:pPr>
            <a:r>
              <a:rPr sz="1100" b="1" spc="-10" dirty="0">
                <a:solidFill>
                  <a:srgbClr val="FFFFFF"/>
                </a:solidFill>
                <a:latin typeface="Arial"/>
                <a:cs typeface="Arial"/>
              </a:rPr>
              <a:t>Working</a:t>
            </a:r>
            <a:r>
              <a:rPr sz="1100" b="1" spc="-20" dirty="0">
                <a:solidFill>
                  <a:srgbClr val="FFFFFF"/>
                </a:solidFill>
                <a:latin typeface="Arial"/>
                <a:cs typeface="Arial"/>
              </a:rPr>
              <a:t> </a:t>
            </a:r>
            <a:r>
              <a:rPr sz="1100" b="1" dirty="0">
                <a:solidFill>
                  <a:srgbClr val="FFFFFF"/>
                </a:solidFill>
                <a:latin typeface="Arial"/>
                <a:cs typeface="Arial"/>
              </a:rPr>
              <a:t>-</a:t>
            </a:r>
            <a:r>
              <a:rPr sz="1100" b="1" spc="-20" dirty="0">
                <a:solidFill>
                  <a:srgbClr val="FFFFFF"/>
                </a:solidFill>
                <a:latin typeface="Arial"/>
                <a:cs typeface="Arial"/>
              </a:rPr>
              <a:t> </a:t>
            </a:r>
            <a:r>
              <a:rPr sz="1100" b="1" dirty="0">
                <a:solidFill>
                  <a:srgbClr val="FFFFFF"/>
                </a:solidFill>
                <a:latin typeface="Arial"/>
                <a:cs typeface="Arial"/>
              </a:rPr>
              <a:t>hospital</a:t>
            </a:r>
            <a:r>
              <a:rPr sz="1100" b="1" spc="-20" dirty="0">
                <a:solidFill>
                  <a:srgbClr val="FFFFFF"/>
                </a:solidFill>
                <a:latin typeface="Arial"/>
                <a:cs typeface="Arial"/>
              </a:rPr>
              <a:t> page</a:t>
            </a:r>
            <a:endParaRPr sz="1100">
              <a:latin typeface="Arial"/>
              <a:cs typeface="Arial"/>
            </a:endParaRPr>
          </a:p>
        </p:txBody>
      </p:sp>
      <p:pic>
        <p:nvPicPr>
          <p:cNvPr id="3" name="object 3"/>
          <p:cNvPicPr/>
          <p:nvPr/>
        </p:nvPicPr>
        <p:blipFill>
          <a:blip r:embed="rId2" cstate="print"/>
          <a:stretch>
            <a:fillRect/>
          </a:stretch>
        </p:blipFill>
        <p:spPr>
          <a:xfrm>
            <a:off x="5075525" y="1448225"/>
            <a:ext cx="2703424" cy="2474799"/>
          </a:xfrm>
          <a:prstGeom prst="rect">
            <a:avLst/>
          </a:prstGeom>
        </p:spPr>
      </p:pic>
      <p:pic>
        <p:nvPicPr>
          <p:cNvPr id="4" name="object 4"/>
          <p:cNvPicPr/>
          <p:nvPr/>
        </p:nvPicPr>
        <p:blipFill>
          <a:blip r:embed="rId3" cstate="print"/>
          <a:stretch>
            <a:fillRect/>
          </a:stretch>
        </p:blipFill>
        <p:spPr>
          <a:xfrm>
            <a:off x="1037575" y="1287137"/>
            <a:ext cx="3593874" cy="27969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024" y="169736"/>
            <a:ext cx="1144976" cy="351378"/>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FFFFFF"/>
                </a:solidFill>
                <a:latin typeface="Arial"/>
                <a:cs typeface="Arial"/>
              </a:rPr>
              <a:t>Future</a:t>
            </a:r>
            <a:r>
              <a:rPr sz="1100" b="1" spc="-65" dirty="0">
                <a:solidFill>
                  <a:srgbClr val="FFFFFF"/>
                </a:solidFill>
                <a:latin typeface="Arial"/>
                <a:cs typeface="Arial"/>
              </a:rPr>
              <a:t> </a:t>
            </a:r>
            <a:r>
              <a:rPr sz="1100" b="1" spc="-10" dirty="0">
                <a:solidFill>
                  <a:srgbClr val="FFFFFF"/>
                </a:solidFill>
                <a:latin typeface="Arial"/>
                <a:cs typeface="Arial"/>
              </a:rPr>
              <a:t>Scope</a:t>
            </a:r>
            <a:r>
              <a:rPr lang="en-IN" sz="1100" b="1" spc="-10" dirty="0">
                <a:solidFill>
                  <a:srgbClr val="FFFFFF"/>
                </a:solidFill>
                <a:latin typeface="Arial"/>
                <a:cs typeface="Arial"/>
              </a:rPr>
              <a:t>  &amp;  Conclusion</a:t>
            </a:r>
            <a:endParaRPr sz="1100" dirty="0">
              <a:latin typeface="Arial"/>
              <a:cs typeface="Arial"/>
            </a:endParaRPr>
          </a:p>
        </p:txBody>
      </p:sp>
      <p:sp>
        <p:nvSpPr>
          <p:cNvPr id="3" name="object 3"/>
          <p:cNvSpPr txBox="1"/>
          <p:nvPr/>
        </p:nvSpPr>
        <p:spPr>
          <a:xfrm>
            <a:off x="952500" y="895350"/>
            <a:ext cx="7239000" cy="4779963"/>
          </a:xfrm>
          <a:prstGeom prst="rect">
            <a:avLst/>
          </a:prstGeom>
        </p:spPr>
        <p:txBody>
          <a:bodyPr vert="horz" wrap="square" lIns="0" tIns="104140" rIns="0" bIns="0" rtlCol="0">
            <a:spAutoFit/>
          </a:bodyPr>
          <a:lstStyle/>
          <a:p>
            <a:pPr>
              <a:lnSpc>
                <a:spcPct val="150000"/>
              </a:lnSpc>
              <a:buNone/>
            </a:pPr>
            <a:r>
              <a:rPr lang="en-US" sz="1200" dirty="0">
                <a:solidFill>
                  <a:schemeClr val="accent1">
                    <a:lumMod val="50000"/>
                  </a:schemeClr>
                </a:solidFill>
              </a:rPr>
              <a:t>The </a:t>
            </a:r>
            <a:r>
              <a:rPr lang="en-US" sz="1200" b="1" dirty="0">
                <a:solidFill>
                  <a:schemeClr val="accent1">
                    <a:lumMod val="50000"/>
                  </a:schemeClr>
                </a:solidFill>
              </a:rPr>
              <a:t>Ambulance Alert System</a:t>
            </a:r>
            <a:r>
              <a:rPr lang="en-US" sz="1200" dirty="0">
                <a:solidFill>
                  <a:schemeClr val="accent1">
                    <a:lumMod val="50000"/>
                  </a:schemeClr>
                </a:solidFill>
              </a:rPr>
              <a:t> has significant potential for future expansion and enhancement through the integration of advanced technologies. As cities continue to grow and traffic congestion worsens, improving emergency response systems will become even more critical.</a:t>
            </a:r>
          </a:p>
          <a:p>
            <a:pPr>
              <a:lnSpc>
                <a:spcPct val="150000"/>
              </a:lnSpc>
              <a:buNone/>
            </a:pPr>
            <a:endParaRPr lang="en-US" sz="1200" dirty="0">
              <a:solidFill>
                <a:schemeClr val="accent1">
                  <a:lumMod val="50000"/>
                </a:schemeClr>
              </a:solidFill>
            </a:endParaRPr>
          </a:p>
          <a:p>
            <a:pPr>
              <a:lnSpc>
                <a:spcPct val="150000"/>
              </a:lnSpc>
              <a:buNone/>
            </a:pPr>
            <a:r>
              <a:rPr lang="en-US" sz="1200" b="1" dirty="0">
                <a:solidFill>
                  <a:schemeClr val="accent1">
                    <a:lumMod val="50000"/>
                  </a:schemeClr>
                </a:solidFill>
              </a:rPr>
              <a:t>1. AI-Powered Route Optimization</a:t>
            </a:r>
          </a:p>
          <a:p>
            <a:pPr>
              <a:lnSpc>
                <a:spcPct val="150000"/>
              </a:lnSpc>
              <a:buNone/>
            </a:pPr>
            <a:r>
              <a:rPr lang="en-US" sz="1200" b="1" dirty="0">
                <a:solidFill>
                  <a:schemeClr val="accent1">
                    <a:lumMod val="50000"/>
                  </a:schemeClr>
                </a:solidFill>
              </a:rPr>
              <a:t>2. Integration with Smart City Infrastructure</a:t>
            </a:r>
          </a:p>
          <a:p>
            <a:pPr>
              <a:lnSpc>
                <a:spcPct val="150000"/>
              </a:lnSpc>
              <a:buNone/>
            </a:pPr>
            <a:r>
              <a:rPr lang="en-US" sz="1200" b="1" dirty="0">
                <a:solidFill>
                  <a:schemeClr val="accent1">
                    <a:lumMod val="50000"/>
                  </a:schemeClr>
                </a:solidFill>
              </a:rPr>
              <a:t>3. Vehicle-to-Vehicle (V2V) Communication</a:t>
            </a:r>
          </a:p>
          <a:p>
            <a:pPr>
              <a:lnSpc>
                <a:spcPct val="150000"/>
              </a:lnSpc>
              <a:buNone/>
            </a:pPr>
            <a:r>
              <a:rPr lang="en-US" sz="1200" b="1" dirty="0">
                <a:solidFill>
                  <a:schemeClr val="accent1">
                    <a:lumMod val="50000"/>
                  </a:schemeClr>
                </a:solidFill>
              </a:rPr>
              <a:t>4. Expansion to Rural and Remote Areas</a:t>
            </a:r>
          </a:p>
          <a:p>
            <a:pPr>
              <a:lnSpc>
                <a:spcPct val="150000"/>
              </a:lnSpc>
              <a:buNone/>
            </a:pPr>
            <a:r>
              <a:rPr lang="en-US" sz="1200" b="1" dirty="0">
                <a:solidFill>
                  <a:schemeClr val="accent1">
                    <a:lumMod val="50000"/>
                  </a:schemeClr>
                </a:solidFill>
              </a:rPr>
              <a:t>5. Public Awareness and Mobile App Integration</a:t>
            </a:r>
          </a:p>
          <a:p>
            <a:pPr>
              <a:lnSpc>
                <a:spcPct val="150000"/>
              </a:lnSpc>
              <a:buNone/>
            </a:pPr>
            <a:endParaRPr lang="en-US" sz="1200" b="1" dirty="0">
              <a:solidFill>
                <a:schemeClr val="accent1">
                  <a:lumMod val="50000"/>
                </a:schemeClr>
              </a:solidFill>
            </a:endParaRPr>
          </a:p>
          <a:p>
            <a:pPr>
              <a:lnSpc>
                <a:spcPct val="150000"/>
              </a:lnSpc>
              <a:buNone/>
            </a:pPr>
            <a:r>
              <a:rPr lang="en-US" sz="1200" dirty="0">
                <a:solidFill>
                  <a:schemeClr val="accent1">
                    <a:lumMod val="50000"/>
                  </a:schemeClr>
                </a:solidFill>
              </a:rPr>
              <a:t>The </a:t>
            </a:r>
            <a:r>
              <a:rPr lang="en-US" sz="1200" b="1" dirty="0">
                <a:solidFill>
                  <a:schemeClr val="accent1">
                    <a:lumMod val="50000"/>
                  </a:schemeClr>
                </a:solidFill>
              </a:rPr>
              <a:t>Ambulance Alert System</a:t>
            </a:r>
            <a:r>
              <a:rPr lang="en-US" sz="1200" dirty="0">
                <a:solidFill>
                  <a:schemeClr val="accent1">
                    <a:lumMod val="50000"/>
                  </a:schemeClr>
                </a:solidFill>
              </a:rPr>
              <a:t> is a transformative approach to improving emergency response times by leveraging real-time tracking, smart route optimization, and automated hospital communication. By integrating </a:t>
            </a:r>
            <a:r>
              <a:rPr lang="en-US" sz="1200" b="1" dirty="0">
                <a:solidFill>
                  <a:schemeClr val="accent1">
                    <a:lumMod val="50000"/>
                  </a:schemeClr>
                </a:solidFill>
              </a:rPr>
              <a:t>traffic signal preemption and AI-based decision-making</a:t>
            </a:r>
            <a:r>
              <a:rPr lang="en-US" sz="1200" dirty="0">
                <a:solidFill>
                  <a:schemeClr val="accent1">
                    <a:lumMod val="50000"/>
                  </a:schemeClr>
                </a:solidFill>
              </a:rPr>
              <a:t>, the system ensures that ambulances can navigate through congested urban areas efficiently, ultimately saving lives.</a:t>
            </a:r>
            <a:endParaRPr lang="en-US" sz="1200" b="1" dirty="0">
              <a:solidFill>
                <a:schemeClr val="accent1">
                  <a:lumMod val="50000"/>
                </a:schemeClr>
              </a:solidFill>
            </a:endParaRPr>
          </a:p>
          <a:p>
            <a:pPr>
              <a:lnSpc>
                <a:spcPct val="150000"/>
              </a:lnSpc>
              <a:buNone/>
            </a:pPr>
            <a:endParaRPr lang="en-US" sz="1200" b="1" dirty="0">
              <a:solidFill>
                <a:schemeClr val="accent1">
                  <a:lumMod val="50000"/>
                </a:schemeClr>
              </a:solidFill>
            </a:endParaRPr>
          </a:p>
          <a:p>
            <a:pPr>
              <a:lnSpc>
                <a:spcPct val="150000"/>
              </a:lnSpc>
              <a:buNone/>
            </a:pPr>
            <a:endParaRPr lang="en-US" sz="1200" b="1" dirty="0">
              <a:solidFill>
                <a:schemeClr val="accent1">
                  <a:lumMod val="50000"/>
                </a:schemeClr>
              </a:solidFill>
            </a:endParaRPr>
          </a:p>
          <a:p>
            <a:pPr>
              <a:lnSpc>
                <a:spcPct val="150000"/>
              </a:lnSpc>
              <a:buNone/>
            </a:pPr>
            <a:endParaRPr lang="en-US" sz="1200" b="1" dirty="0">
              <a:solidFill>
                <a:schemeClr val="accent1">
                  <a:lumMod val="50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6600" y="2114550"/>
            <a:ext cx="2530226" cy="628377"/>
          </a:xfrm>
          <a:prstGeom prst="rect">
            <a:avLst/>
          </a:prstGeom>
        </p:spPr>
        <p:txBody>
          <a:bodyPr vert="horz" wrap="square" lIns="0" tIns="12700" rIns="0" bIns="0" rtlCol="0">
            <a:spAutoFit/>
          </a:bodyPr>
          <a:lstStyle/>
          <a:p>
            <a:pPr marL="12700" algn="just">
              <a:lnSpc>
                <a:spcPct val="100000"/>
              </a:lnSpc>
              <a:spcBef>
                <a:spcPts val="100"/>
              </a:spcBef>
            </a:pPr>
            <a:r>
              <a:rPr sz="4000" dirty="0">
                <a:solidFill>
                  <a:srgbClr val="063763"/>
                </a:solidFill>
              </a:rPr>
              <a:t>Thank</a:t>
            </a:r>
            <a:r>
              <a:rPr sz="4000" spc="-40" dirty="0">
                <a:solidFill>
                  <a:srgbClr val="063763"/>
                </a:solidFill>
              </a:rPr>
              <a:t> </a:t>
            </a:r>
            <a:r>
              <a:rPr sz="4000" spc="-25" dirty="0">
                <a:solidFill>
                  <a:srgbClr val="063763"/>
                </a:solidFill>
              </a:rPr>
              <a:t>you</a:t>
            </a: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05155"/>
          </a:xfrm>
          <a:custGeom>
            <a:avLst/>
            <a:gdLst/>
            <a:ahLst/>
            <a:cxnLst/>
            <a:rect l="l" t="t" r="r" b="b"/>
            <a:pathLst>
              <a:path w="9144000" h="605155">
                <a:moveTo>
                  <a:pt x="9143999" y="604799"/>
                </a:moveTo>
                <a:lnTo>
                  <a:pt x="0" y="604799"/>
                </a:lnTo>
                <a:lnTo>
                  <a:pt x="0" y="0"/>
                </a:lnTo>
                <a:lnTo>
                  <a:pt x="9143999" y="0"/>
                </a:lnTo>
                <a:lnTo>
                  <a:pt x="9143999" y="604799"/>
                </a:lnTo>
                <a:close/>
              </a:path>
            </a:pathLst>
          </a:custGeom>
          <a:solidFill>
            <a:srgbClr val="4A86E7"/>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Project</a:t>
            </a:r>
            <a:r>
              <a:rPr spc="-35" dirty="0"/>
              <a:t> </a:t>
            </a:r>
            <a:r>
              <a:rPr spc="-10" dirty="0"/>
              <a:t>Statement:</a:t>
            </a:r>
          </a:p>
        </p:txBody>
      </p:sp>
      <p:sp>
        <p:nvSpPr>
          <p:cNvPr id="4" name="object 4"/>
          <p:cNvSpPr txBox="1">
            <a:spLocks noGrp="1"/>
          </p:cNvSpPr>
          <p:nvPr>
            <p:ph type="body" idx="1"/>
          </p:nvPr>
        </p:nvSpPr>
        <p:spPr>
          <a:xfrm>
            <a:off x="1439525" y="1055289"/>
            <a:ext cx="6260465" cy="1266822"/>
          </a:xfrm>
          <a:prstGeom prst="rect">
            <a:avLst/>
          </a:prstGeom>
        </p:spPr>
        <p:txBody>
          <a:bodyPr vert="horz" wrap="square" lIns="0" tIns="12700" rIns="0" bIns="0" rtlCol="0">
            <a:spAutoFit/>
          </a:bodyPr>
          <a:lstStyle/>
          <a:p>
            <a:pPr marL="12700" marR="5080" algn="just">
              <a:lnSpc>
                <a:spcPct val="150000"/>
              </a:lnSpc>
              <a:spcBef>
                <a:spcPts val="100"/>
              </a:spcBef>
            </a:pPr>
            <a:r>
              <a:rPr sz="1400" dirty="0"/>
              <a:t>It</a:t>
            </a:r>
            <a:r>
              <a:rPr sz="1400" spc="150" dirty="0"/>
              <a:t> </a:t>
            </a:r>
            <a:r>
              <a:rPr sz="1400" dirty="0"/>
              <a:t>is</a:t>
            </a:r>
            <a:r>
              <a:rPr sz="1400" spc="150" dirty="0"/>
              <a:t> </a:t>
            </a:r>
            <a:r>
              <a:rPr sz="1400" dirty="0"/>
              <a:t>a</a:t>
            </a:r>
            <a:r>
              <a:rPr sz="1400" spc="150" dirty="0"/>
              <a:t> </a:t>
            </a:r>
            <a:r>
              <a:rPr sz="1400" dirty="0"/>
              <a:t>common</a:t>
            </a:r>
            <a:r>
              <a:rPr sz="1400" spc="150" dirty="0"/>
              <a:t> </a:t>
            </a:r>
            <a:r>
              <a:rPr sz="1400" dirty="0"/>
              <a:t>sight</a:t>
            </a:r>
            <a:r>
              <a:rPr sz="1400" spc="155" dirty="0"/>
              <a:t> </a:t>
            </a:r>
            <a:r>
              <a:rPr sz="1400" dirty="0"/>
              <a:t>at</a:t>
            </a:r>
            <a:r>
              <a:rPr sz="1400" spc="150" dirty="0"/>
              <a:t> </a:t>
            </a:r>
            <a:r>
              <a:rPr sz="1400" dirty="0"/>
              <a:t>busy</a:t>
            </a:r>
            <a:r>
              <a:rPr sz="1400" spc="150" dirty="0"/>
              <a:t> </a:t>
            </a:r>
            <a:r>
              <a:rPr sz="1400" dirty="0"/>
              <a:t>traffic</a:t>
            </a:r>
            <a:r>
              <a:rPr sz="1400" spc="150" dirty="0"/>
              <a:t> </a:t>
            </a:r>
            <a:r>
              <a:rPr sz="1400" dirty="0"/>
              <a:t>junctions</a:t>
            </a:r>
            <a:r>
              <a:rPr sz="1400" spc="150" dirty="0"/>
              <a:t> </a:t>
            </a:r>
            <a:r>
              <a:rPr sz="1400" dirty="0"/>
              <a:t>where</a:t>
            </a:r>
            <a:r>
              <a:rPr sz="1400" spc="155" dirty="0"/>
              <a:t> </a:t>
            </a:r>
            <a:r>
              <a:rPr sz="1400" dirty="0"/>
              <a:t>ambulances</a:t>
            </a:r>
            <a:r>
              <a:rPr sz="1400" spc="150" dirty="0"/>
              <a:t> </a:t>
            </a:r>
            <a:r>
              <a:rPr sz="1400" dirty="0"/>
              <a:t>struggles</a:t>
            </a:r>
            <a:r>
              <a:rPr sz="1400" spc="150" dirty="0"/>
              <a:t> </a:t>
            </a:r>
            <a:r>
              <a:rPr sz="1400" dirty="0"/>
              <a:t>to</a:t>
            </a:r>
            <a:r>
              <a:rPr sz="1400" spc="150" dirty="0"/>
              <a:t> </a:t>
            </a:r>
            <a:r>
              <a:rPr sz="1400" dirty="0"/>
              <a:t>find</a:t>
            </a:r>
            <a:r>
              <a:rPr sz="1400" spc="150" dirty="0"/>
              <a:t> </a:t>
            </a:r>
            <a:r>
              <a:rPr sz="1400" dirty="0"/>
              <a:t>a</a:t>
            </a:r>
            <a:r>
              <a:rPr sz="1400" spc="155" dirty="0"/>
              <a:t> </a:t>
            </a:r>
            <a:r>
              <a:rPr sz="1400" dirty="0"/>
              <a:t>way</a:t>
            </a:r>
            <a:r>
              <a:rPr sz="1400" spc="150" dirty="0"/>
              <a:t> </a:t>
            </a:r>
            <a:r>
              <a:rPr sz="1400" dirty="0"/>
              <a:t>to</a:t>
            </a:r>
            <a:r>
              <a:rPr sz="1400" spc="150" dirty="0"/>
              <a:t> </a:t>
            </a:r>
            <a:r>
              <a:rPr sz="1400" spc="-10" dirty="0"/>
              <a:t>carry </a:t>
            </a:r>
            <a:r>
              <a:rPr sz="1400" dirty="0"/>
              <a:t>patients</a:t>
            </a:r>
            <a:r>
              <a:rPr sz="1400" spc="150" dirty="0"/>
              <a:t> </a:t>
            </a:r>
            <a:r>
              <a:rPr sz="1400" dirty="0"/>
              <a:t>for</a:t>
            </a:r>
            <a:r>
              <a:rPr sz="1400" spc="150" dirty="0"/>
              <a:t> </a:t>
            </a:r>
            <a:r>
              <a:rPr sz="1400" dirty="0"/>
              <a:t>treatment</a:t>
            </a:r>
            <a:r>
              <a:rPr sz="1400" spc="150" dirty="0"/>
              <a:t> </a:t>
            </a:r>
            <a:r>
              <a:rPr sz="1400" dirty="0"/>
              <a:t>during</a:t>
            </a:r>
            <a:r>
              <a:rPr sz="1400" spc="155" dirty="0"/>
              <a:t> </a:t>
            </a:r>
            <a:r>
              <a:rPr sz="1400" dirty="0"/>
              <a:t>the</a:t>
            </a:r>
            <a:r>
              <a:rPr sz="1400" spc="150" dirty="0"/>
              <a:t> </a:t>
            </a:r>
            <a:r>
              <a:rPr sz="1400" dirty="0"/>
              <a:t>golden</a:t>
            </a:r>
            <a:r>
              <a:rPr sz="1400" spc="150" dirty="0"/>
              <a:t> </a:t>
            </a:r>
            <a:r>
              <a:rPr sz="1400" dirty="0"/>
              <a:t>hours.</a:t>
            </a:r>
            <a:r>
              <a:rPr sz="1400" spc="155" dirty="0"/>
              <a:t> </a:t>
            </a:r>
            <a:r>
              <a:rPr sz="1400" dirty="0"/>
              <a:t>Employing</a:t>
            </a:r>
            <a:r>
              <a:rPr sz="1400" spc="150" dirty="0"/>
              <a:t> </a:t>
            </a:r>
            <a:r>
              <a:rPr sz="1400" dirty="0"/>
              <a:t>an</a:t>
            </a:r>
            <a:r>
              <a:rPr sz="1400" spc="150" dirty="0"/>
              <a:t> </a:t>
            </a:r>
            <a:r>
              <a:rPr sz="1400" dirty="0"/>
              <a:t>system</a:t>
            </a:r>
            <a:r>
              <a:rPr sz="1400" spc="155" dirty="0"/>
              <a:t> </a:t>
            </a:r>
            <a:r>
              <a:rPr sz="1400" dirty="0"/>
              <a:t>that</a:t>
            </a:r>
            <a:r>
              <a:rPr sz="1400" spc="150" dirty="0"/>
              <a:t> </a:t>
            </a:r>
            <a:r>
              <a:rPr sz="1400" dirty="0"/>
              <a:t>can</a:t>
            </a:r>
            <a:r>
              <a:rPr sz="1400" spc="150" dirty="0"/>
              <a:t> </a:t>
            </a:r>
            <a:r>
              <a:rPr sz="1400" dirty="0"/>
              <a:t>send</a:t>
            </a:r>
            <a:r>
              <a:rPr sz="1400" spc="155" dirty="0"/>
              <a:t> </a:t>
            </a:r>
            <a:r>
              <a:rPr sz="1400" dirty="0"/>
              <a:t>an</a:t>
            </a:r>
            <a:r>
              <a:rPr sz="1400" spc="150" dirty="0"/>
              <a:t> </a:t>
            </a:r>
            <a:r>
              <a:rPr sz="1400" spc="-10" dirty="0"/>
              <a:t>ambulance </a:t>
            </a:r>
            <a:r>
              <a:rPr sz="1400" dirty="0"/>
              <a:t>coming</a:t>
            </a:r>
            <a:r>
              <a:rPr sz="1400" spc="40" dirty="0"/>
              <a:t> </a:t>
            </a:r>
            <a:r>
              <a:rPr sz="1400" dirty="0"/>
              <a:t>information</a:t>
            </a:r>
            <a:r>
              <a:rPr sz="1400" spc="45" dirty="0"/>
              <a:t> </a:t>
            </a:r>
            <a:r>
              <a:rPr sz="1400" dirty="0"/>
              <a:t>to</a:t>
            </a:r>
            <a:r>
              <a:rPr sz="1400" spc="40" dirty="0"/>
              <a:t> </a:t>
            </a:r>
            <a:r>
              <a:rPr sz="1400" dirty="0"/>
              <a:t>the</a:t>
            </a:r>
            <a:r>
              <a:rPr sz="1400" spc="45" dirty="0"/>
              <a:t> </a:t>
            </a:r>
            <a:r>
              <a:rPr sz="1400" dirty="0"/>
              <a:t>traffic</a:t>
            </a:r>
            <a:r>
              <a:rPr sz="1400" spc="40" dirty="0"/>
              <a:t> </a:t>
            </a:r>
            <a:r>
              <a:rPr sz="1400" dirty="0"/>
              <a:t>police,</a:t>
            </a:r>
            <a:r>
              <a:rPr sz="1400" spc="45" dirty="0"/>
              <a:t> </a:t>
            </a:r>
            <a:r>
              <a:rPr sz="1400" dirty="0"/>
              <a:t>so</a:t>
            </a:r>
            <a:r>
              <a:rPr sz="1400" spc="40" dirty="0"/>
              <a:t> </a:t>
            </a:r>
            <a:r>
              <a:rPr sz="1400" dirty="0"/>
              <a:t>he</a:t>
            </a:r>
            <a:r>
              <a:rPr sz="1400" spc="45" dirty="0"/>
              <a:t> </a:t>
            </a:r>
            <a:r>
              <a:rPr sz="1400" dirty="0"/>
              <a:t>can</a:t>
            </a:r>
            <a:r>
              <a:rPr sz="1400" spc="40" dirty="0"/>
              <a:t> </a:t>
            </a:r>
            <a:r>
              <a:rPr sz="1400" dirty="0"/>
              <a:t>able</a:t>
            </a:r>
            <a:r>
              <a:rPr sz="1400" spc="45" dirty="0"/>
              <a:t> </a:t>
            </a:r>
            <a:r>
              <a:rPr sz="1400" dirty="0"/>
              <a:t>to</a:t>
            </a:r>
            <a:r>
              <a:rPr sz="1400" spc="45" dirty="0"/>
              <a:t> </a:t>
            </a:r>
            <a:r>
              <a:rPr sz="1400" dirty="0"/>
              <a:t>give</a:t>
            </a:r>
            <a:r>
              <a:rPr sz="1400" spc="40" dirty="0"/>
              <a:t> </a:t>
            </a:r>
            <a:r>
              <a:rPr sz="1400" dirty="0"/>
              <a:t>path.Which</a:t>
            </a:r>
            <a:r>
              <a:rPr sz="1400" spc="45" dirty="0"/>
              <a:t> </a:t>
            </a:r>
            <a:r>
              <a:rPr sz="1400" dirty="0"/>
              <a:t>help</a:t>
            </a:r>
            <a:r>
              <a:rPr sz="1400" spc="40" dirty="0"/>
              <a:t> </a:t>
            </a:r>
            <a:r>
              <a:rPr sz="1400" dirty="0"/>
              <a:t>ambulance</a:t>
            </a:r>
            <a:r>
              <a:rPr sz="1400" spc="45" dirty="0"/>
              <a:t> </a:t>
            </a:r>
            <a:r>
              <a:rPr sz="1400" dirty="0"/>
              <a:t>to</a:t>
            </a:r>
            <a:r>
              <a:rPr sz="1400" spc="40" dirty="0"/>
              <a:t> </a:t>
            </a:r>
            <a:r>
              <a:rPr sz="1400" spc="-10" dirty="0"/>
              <a:t>reach hospital</a:t>
            </a:r>
            <a:r>
              <a:rPr sz="1400" dirty="0"/>
              <a:t> </a:t>
            </a:r>
            <a:r>
              <a:rPr sz="1400" spc="-10" dirty="0"/>
              <a:t>early.</a:t>
            </a:r>
          </a:p>
        </p:txBody>
      </p:sp>
      <p:pic>
        <p:nvPicPr>
          <p:cNvPr id="5" name="object 5"/>
          <p:cNvPicPr/>
          <p:nvPr/>
        </p:nvPicPr>
        <p:blipFill>
          <a:blip r:embed="rId2" cstate="print"/>
          <a:stretch>
            <a:fillRect/>
          </a:stretch>
        </p:blipFill>
        <p:spPr>
          <a:xfrm>
            <a:off x="2779057" y="2734505"/>
            <a:ext cx="3581399" cy="20192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05155"/>
          </a:xfrm>
          <a:custGeom>
            <a:avLst/>
            <a:gdLst/>
            <a:ahLst/>
            <a:cxnLst/>
            <a:rect l="l" t="t" r="r" b="b"/>
            <a:pathLst>
              <a:path w="9144000" h="605155">
                <a:moveTo>
                  <a:pt x="9143999" y="604799"/>
                </a:moveTo>
                <a:lnTo>
                  <a:pt x="0" y="604799"/>
                </a:lnTo>
                <a:lnTo>
                  <a:pt x="0" y="0"/>
                </a:lnTo>
                <a:lnTo>
                  <a:pt x="9143999" y="0"/>
                </a:lnTo>
                <a:lnTo>
                  <a:pt x="9143999" y="604799"/>
                </a:lnTo>
                <a:close/>
              </a:path>
            </a:pathLst>
          </a:custGeom>
          <a:solidFill>
            <a:srgbClr val="4A86E7"/>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p:nvPr/>
        </p:nvSpPr>
        <p:spPr>
          <a:xfrm>
            <a:off x="1439525" y="1531288"/>
            <a:ext cx="6259830" cy="2559483"/>
          </a:xfrm>
          <a:prstGeom prst="rect">
            <a:avLst/>
          </a:prstGeom>
        </p:spPr>
        <p:txBody>
          <a:bodyPr vert="horz" wrap="square" lIns="0" tIns="12700" rIns="0" bIns="0" rtlCol="0">
            <a:spAutoFit/>
          </a:bodyPr>
          <a:lstStyle/>
          <a:p>
            <a:pPr marL="12700" marR="5080" algn="just">
              <a:lnSpc>
                <a:spcPct val="150000"/>
              </a:lnSpc>
              <a:spcBef>
                <a:spcPts val="100"/>
              </a:spcBef>
            </a:pPr>
            <a:r>
              <a:rPr sz="1400" dirty="0">
                <a:solidFill>
                  <a:srgbClr val="063763"/>
                </a:solidFill>
                <a:latin typeface="Times New Roman"/>
                <a:cs typeface="Times New Roman"/>
              </a:rPr>
              <a:t>Ambulance</a:t>
            </a:r>
            <a:r>
              <a:rPr sz="1400" spc="55" dirty="0">
                <a:solidFill>
                  <a:srgbClr val="063763"/>
                </a:solidFill>
                <a:latin typeface="Times New Roman"/>
                <a:cs typeface="Times New Roman"/>
              </a:rPr>
              <a:t> </a:t>
            </a:r>
            <a:r>
              <a:rPr sz="1400" dirty="0">
                <a:solidFill>
                  <a:srgbClr val="063763"/>
                </a:solidFill>
                <a:latin typeface="Times New Roman"/>
                <a:cs typeface="Times New Roman"/>
              </a:rPr>
              <a:t>is</a:t>
            </a:r>
            <a:r>
              <a:rPr sz="1400" spc="60" dirty="0">
                <a:solidFill>
                  <a:srgbClr val="063763"/>
                </a:solidFill>
                <a:latin typeface="Times New Roman"/>
                <a:cs typeface="Times New Roman"/>
              </a:rPr>
              <a:t> </a:t>
            </a:r>
            <a:r>
              <a:rPr sz="1400" dirty="0">
                <a:solidFill>
                  <a:srgbClr val="063763"/>
                </a:solidFill>
                <a:latin typeface="Times New Roman"/>
                <a:cs typeface="Times New Roman"/>
              </a:rPr>
              <a:t>used</a:t>
            </a:r>
            <a:r>
              <a:rPr sz="1400" spc="60" dirty="0">
                <a:solidFill>
                  <a:srgbClr val="063763"/>
                </a:solidFill>
                <a:latin typeface="Times New Roman"/>
                <a:cs typeface="Times New Roman"/>
              </a:rPr>
              <a:t> </a:t>
            </a:r>
            <a:r>
              <a:rPr sz="1400" dirty="0">
                <a:solidFill>
                  <a:srgbClr val="063763"/>
                </a:solidFill>
                <a:latin typeface="Times New Roman"/>
                <a:cs typeface="Times New Roman"/>
              </a:rPr>
              <a:t>to</a:t>
            </a:r>
            <a:r>
              <a:rPr sz="1400" spc="60" dirty="0">
                <a:solidFill>
                  <a:srgbClr val="063763"/>
                </a:solidFill>
                <a:latin typeface="Times New Roman"/>
                <a:cs typeface="Times New Roman"/>
              </a:rPr>
              <a:t> </a:t>
            </a:r>
            <a:r>
              <a:rPr sz="1400" dirty="0">
                <a:solidFill>
                  <a:srgbClr val="063763"/>
                </a:solidFill>
                <a:latin typeface="Times New Roman"/>
                <a:cs typeface="Times New Roman"/>
              </a:rPr>
              <a:t>take</a:t>
            </a:r>
            <a:r>
              <a:rPr sz="1400" spc="60" dirty="0">
                <a:solidFill>
                  <a:srgbClr val="063763"/>
                </a:solidFill>
                <a:latin typeface="Times New Roman"/>
                <a:cs typeface="Times New Roman"/>
              </a:rPr>
              <a:t> </a:t>
            </a:r>
            <a:r>
              <a:rPr sz="1400" dirty="0">
                <a:solidFill>
                  <a:srgbClr val="063763"/>
                </a:solidFill>
                <a:latin typeface="Times New Roman"/>
                <a:cs typeface="Times New Roman"/>
              </a:rPr>
              <a:t>the</a:t>
            </a:r>
            <a:r>
              <a:rPr sz="1400" spc="60" dirty="0">
                <a:solidFill>
                  <a:srgbClr val="063763"/>
                </a:solidFill>
                <a:latin typeface="Times New Roman"/>
                <a:cs typeface="Times New Roman"/>
              </a:rPr>
              <a:t> </a:t>
            </a:r>
            <a:r>
              <a:rPr sz="1400" dirty="0">
                <a:solidFill>
                  <a:srgbClr val="063763"/>
                </a:solidFill>
                <a:latin typeface="Times New Roman"/>
                <a:cs typeface="Times New Roman"/>
              </a:rPr>
              <a:t>patient</a:t>
            </a:r>
            <a:r>
              <a:rPr sz="1400" spc="60" dirty="0">
                <a:solidFill>
                  <a:srgbClr val="063763"/>
                </a:solidFill>
                <a:latin typeface="Times New Roman"/>
                <a:cs typeface="Times New Roman"/>
              </a:rPr>
              <a:t> </a:t>
            </a:r>
            <a:r>
              <a:rPr sz="1400" dirty="0">
                <a:solidFill>
                  <a:srgbClr val="063763"/>
                </a:solidFill>
                <a:latin typeface="Times New Roman"/>
                <a:cs typeface="Times New Roman"/>
              </a:rPr>
              <a:t>to</a:t>
            </a:r>
            <a:r>
              <a:rPr sz="1400" spc="60" dirty="0">
                <a:solidFill>
                  <a:srgbClr val="063763"/>
                </a:solidFill>
                <a:latin typeface="Times New Roman"/>
                <a:cs typeface="Times New Roman"/>
              </a:rPr>
              <a:t> </a:t>
            </a:r>
            <a:r>
              <a:rPr sz="1400" dirty="0">
                <a:solidFill>
                  <a:srgbClr val="063763"/>
                </a:solidFill>
                <a:latin typeface="Times New Roman"/>
                <a:cs typeface="Times New Roman"/>
              </a:rPr>
              <a:t>the</a:t>
            </a:r>
            <a:r>
              <a:rPr sz="1400" spc="60" dirty="0">
                <a:solidFill>
                  <a:srgbClr val="063763"/>
                </a:solidFill>
                <a:latin typeface="Times New Roman"/>
                <a:cs typeface="Times New Roman"/>
              </a:rPr>
              <a:t> </a:t>
            </a:r>
            <a:r>
              <a:rPr sz="1400" dirty="0">
                <a:solidFill>
                  <a:srgbClr val="063763"/>
                </a:solidFill>
                <a:latin typeface="Times New Roman"/>
                <a:cs typeface="Times New Roman"/>
              </a:rPr>
              <a:t>hospital</a:t>
            </a:r>
            <a:r>
              <a:rPr sz="1400" spc="60" dirty="0">
                <a:solidFill>
                  <a:srgbClr val="063763"/>
                </a:solidFill>
                <a:latin typeface="Times New Roman"/>
                <a:cs typeface="Times New Roman"/>
              </a:rPr>
              <a:t> </a:t>
            </a:r>
            <a:r>
              <a:rPr sz="1400" dirty="0">
                <a:solidFill>
                  <a:srgbClr val="063763"/>
                </a:solidFill>
                <a:latin typeface="Times New Roman"/>
                <a:cs typeface="Times New Roman"/>
              </a:rPr>
              <a:t>as</a:t>
            </a:r>
            <a:r>
              <a:rPr sz="1400" spc="60" dirty="0">
                <a:solidFill>
                  <a:srgbClr val="063763"/>
                </a:solidFill>
                <a:latin typeface="Times New Roman"/>
                <a:cs typeface="Times New Roman"/>
              </a:rPr>
              <a:t> </a:t>
            </a:r>
            <a:r>
              <a:rPr sz="1400" dirty="0">
                <a:solidFill>
                  <a:srgbClr val="063763"/>
                </a:solidFill>
                <a:latin typeface="Times New Roman"/>
                <a:cs typeface="Times New Roman"/>
              </a:rPr>
              <a:t>early</a:t>
            </a:r>
            <a:r>
              <a:rPr sz="1400" spc="60" dirty="0">
                <a:solidFill>
                  <a:srgbClr val="063763"/>
                </a:solidFill>
                <a:latin typeface="Times New Roman"/>
                <a:cs typeface="Times New Roman"/>
              </a:rPr>
              <a:t> </a:t>
            </a:r>
            <a:r>
              <a:rPr sz="1400" dirty="0">
                <a:solidFill>
                  <a:srgbClr val="063763"/>
                </a:solidFill>
                <a:latin typeface="Times New Roman"/>
                <a:cs typeface="Times New Roman"/>
              </a:rPr>
              <a:t>as</a:t>
            </a:r>
            <a:r>
              <a:rPr sz="1400" spc="60" dirty="0">
                <a:solidFill>
                  <a:srgbClr val="063763"/>
                </a:solidFill>
                <a:latin typeface="Times New Roman"/>
                <a:cs typeface="Times New Roman"/>
              </a:rPr>
              <a:t> </a:t>
            </a:r>
            <a:r>
              <a:rPr sz="1400" dirty="0">
                <a:solidFill>
                  <a:srgbClr val="063763"/>
                </a:solidFill>
                <a:latin typeface="Times New Roman"/>
                <a:cs typeface="Times New Roman"/>
              </a:rPr>
              <a:t>possible.</a:t>
            </a:r>
            <a:r>
              <a:rPr sz="1400" spc="60" dirty="0">
                <a:solidFill>
                  <a:srgbClr val="063763"/>
                </a:solidFill>
                <a:latin typeface="Times New Roman"/>
                <a:cs typeface="Times New Roman"/>
              </a:rPr>
              <a:t> </a:t>
            </a:r>
            <a:r>
              <a:rPr sz="1400" dirty="0">
                <a:solidFill>
                  <a:srgbClr val="063763"/>
                </a:solidFill>
                <a:latin typeface="Times New Roman"/>
                <a:cs typeface="Times New Roman"/>
              </a:rPr>
              <a:t>But</a:t>
            </a:r>
            <a:r>
              <a:rPr sz="1400" spc="60" dirty="0">
                <a:solidFill>
                  <a:srgbClr val="063763"/>
                </a:solidFill>
                <a:latin typeface="Times New Roman"/>
                <a:cs typeface="Times New Roman"/>
              </a:rPr>
              <a:t> </a:t>
            </a:r>
            <a:r>
              <a:rPr sz="1400" dirty="0">
                <a:solidFill>
                  <a:srgbClr val="063763"/>
                </a:solidFill>
                <a:latin typeface="Times New Roman"/>
                <a:cs typeface="Times New Roman"/>
              </a:rPr>
              <a:t>in</a:t>
            </a:r>
            <a:r>
              <a:rPr sz="1400" spc="60" dirty="0">
                <a:solidFill>
                  <a:srgbClr val="063763"/>
                </a:solidFill>
                <a:latin typeface="Times New Roman"/>
                <a:cs typeface="Times New Roman"/>
              </a:rPr>
              <a:t> </a:t>
            </a:r>
            <a:r>
              <a:rPr sz="1400" dirty="0">
                <a:solidFill>
                  <a:srgbClr val="063763"/>
                </a:solidFill>
                <a:latin typeface="Times New Roman"/>
                <a:cs typeface="Times New Roman"/>
              </a:rPr>
              <a:t>the</a:t>
            </a:r>
            <a:r>
              <a:rPr sz="1400" spc="60" dirty="0">
                <a:solidFill>
                  <a:srgbClr val="063763"/>
                </a:solidFill>
                <a:latin typeface="Times New Roman"/>
                <a:cs typeface="Times New Roman"/>
              </a:rPr>
              <a:t> </a:t>
            </a:r>
            <a:r>
              <a:rPr sz="1400" dirty="0">
                <a:solidFill>
                  <a:srgbClr val="063763"/>
                </a:solidFill>
                <a:latin typeface="Times New Roman"/>
                <a:cs typeface="Times New Roman"/>
              </a:rPr>
              <a:t>high</a:t>
            </a:r>
            <a:r>
              <a:rPr sz="1400" spc="60" dirty="0">
                <a:solidFill>
                  <a:srgbClr val="063763"/>
                </a:solidFill>
                <a:latin typeface="Times New Roman"/>
                <a:cs typeface="Times New Roman"/>
              </a:rPr>
              <a:t> </a:t>
            </a:r>
            <a:r>
              <a:rPr sz="1400" spc="-10" dirty="0">
                <a:solidFill>
                  <a:srgbClr val="063763"/>
                </a:solidFill>
                <a:latin typeface="Times New Roman"/>
                <a:cs typeface="Times New Roman"/>
              </a:rPr>
              <a:t>populated </a:t>
            </a:r>
            <a:r>
              <a:rPr sz="1400" dirty="0">
                <a:solidFill>
                  <a:srgbClr val="063763"/>
                </a:solidFill>
                <a:latin typeface="Times New Roman"/>
                <a:cs typeface="Times New Roman"/>
              </a:rPr>
              <a:t>city</a:t>
            </a:r>
            <a:r>
              <a:rPr sz="1400" spc="15" dirty="0">
                <a:solidFill>
                  <a:srgbClr val="063763"/>
                </a:solidFill>
                <a:latin typeface="Times New Roman"/>
                <a:cs typeface="Times New Roman"/>
              </a:rPr>
              <a:t> </a:t>
            </a:r>
            <a:r>
              <a:rPr sz="1400" dirty="0">
                <a:solidFill>
                  <a:srgbClr val="063763"/>
                </a:solidFill>
                <a:latin typeface="Times New Roman"/>
                <a:cs typeface="Times New Roman"/>
              </a:rPr>
              <a:t>or</a:t>
            </a:r>
            <a:r>
              <a:rPr sz="1400" spc="15" dirty="0">
                <a:solidFill>
                  <a:srgbClr val="063763"/>
                </a:solidFill>
                <a:latin typeface="Times New Roman"/>
                <a:cs typeface="Times New Roman"/>
              </a:rPr>
              <a:t> </a:t>
            </a:r>
            <a:r>
              <a:rPr sz="1400" dirty="0">
                <a:solidFill>
                  <a:srgbClr val="063763"/>
                </a:solidFill>
                <a:latin typeface="Times New Roman"/>
                <a:cs typeface="Times New Roman"/>
              </a:rPr>
              <a:t>high</a:t>
            </a:r>
            <a:r>
              <a:rPr sz="1400" spc="15" dirty="0">
                <a:solidFill>
                  <a:srgbClr val="063763"/>
                </a:solidFill>
                <a:latin typeface="Times New Roman"/>
                <a:cs typeface="Times New Roman"/>
              </a:rPr>
              <a:t> </a:t>
            </a:r>
            <a:r>
              <a:rPr sz="1400" dirty="0">
                <a:solidFill>
                  <a:srgbClr val="063763"/>
                </a:solidFill>
                <a:latin typeface="Times New Roman"/>
                <a:cs typeface="Times New Roman"/>
              </a:rPr>
              <a:t>traffic</a:t>
            </a:r>
            <a:r>
              <a:rPr sz="1400" spc="15" dirty="0">
                <a:solidFill>
                  <a:srgbClr val="063763"/>
                </a:solidFill>
                <a:latin typeface="Times New Roman"/>
                <a:cs typeface="Times New Roman"/>
              </a:rPr>
              <a:t> </a:t>
            </a:r>
            <a:r>
              <a:rPr sz="1400" dirty="0">
                <a:solidFill>
                  <a:srgbClr val="063763"/>
                </a:solidFill>
                <a:latin typeface="Times New Roman"/>
                <a:cs typeface="Times New Roman"/>
              </a:rPr>
              <a:t>city,</a:t>
            </a:r>
            <a:r>
              <a:rPr sz="1400" spc="15" dirty="0">
                <a:solidFill>
                  <a:srgbClr val="063763"/>
                </a:solidFill>
                <a:latin typeface="Times New Roman"/>
                <a:cs typeface="Times New Roman"/>
              </a:rPr>
              <a:t> </a:t>
            </a:r>
            <a:r>
              <a:rPr sz="1400" dirty="0">
                <a:solidFill>
                  <a:srgbClr val="063763"/>
                </a:solidFill>
                <a:latin typeface="Times New Roman"/>
                <a:cs typeface="Times New Roman"/>
              </a:rPr>
              <a:t>some</a:t>
            </a:r>
            <a:r>
              <a:rPr sz="1400" spc="15" dirty="0">
                <a:solidFill>
                  <a:srgbClr val="063763"/>
                </a:solidFill>
                <a:latin typeface="Times New Roman"/>
                <a:cs typeface="Times New Roman"/>
              </a:rPr>
              <a:t> </a:t>
            </a:r>
            <a:r>
              <a:rPr sz="1400" dirty="0">
                <a:solidFill>
                  <a:srgbClr val="063763"/>
                </a:solidFill>
                <a:latin typeface="Times New Roman"/>
                <a:cs typeface="Times New Roman"/>
              </a:rPr>
              <a:t>ambulance</a:t>
            </a:r>
            <a:r>
              <a:rPr sz="1400" spc="15" dirty="0">
                <a:solidFill>
                  <a:srgbClr val="063763"/>
                </a:solidFill>
                <a:latin typeface="Times New Roman"/>
                <a:cs typeface="Times New Roman"/>
              </a:rPr>
              <a:t> </a:t>
            </a:r>
            <a:r>
              <a:rPr sz="1400" dirty="0">
                <a:solidFill>
                  <a:srgbClr val="063763"/>
                </a:solidFill>
                <a:latin typeface="Times New Roman"/>
                <a:cs typeface="Times New Roman"/>
              </a:rPr>
              <a:t>struck</a:t>
            </a:r>
            <a:r>
              <a:rPr sz="1400" spc="15" dirty="0">
                <a:solidFill>
                  <a:srgbClr val="063763"/>
                </a:solidFill>
                <a:latin typeface="Times New Roman"/>
                <a:cs typeface="Times New Roman"/>
              </a:rPr>
              <a:t> </a:t>
            </a:r>
            <a:r>
              <a:rPr sz="1400" dirty="0">
                <a:solidFill>
                  <a:srgbClr val="063763"/>
                </a:solidFill>
                <a:latin typeface="Times New Roman"/>
                <a:cs typeface="Times New Roman"/>
              </a:rPr>
              <a:t>at</a:t>
            </a:r>
            <a:r>
              <a:rPr sz="1400" spc="15" dirty="0">
                <a:solidFill>
                  <a:srgbClr val="063763"/>
                </a:solidFill>
                <a:latin typeface="Times New Roman"/>
                <a:cs typeface="Times New Roman"/>
              </a:rPr>
              <a:t> </a:t>
            </a:r>
            <a:r>
              <a:rPr sz="1400" dirty="0">
                <a:solidFill>
                  <a:srgbClr val="063763"/>
                </a:solidFill>
                <a:latin typeface="Times New Roman"/>
                <a:cs typeface="Times New Roman"/>
              </a:rPr>
              <a:t>the</a:t>
            </a:r>
            <a:r>
              <a:rPr sz="1400" spc="15" dirty="0">
                <a:solidFill>
                  <a:srgbClr val="063763"/>
                </a:solidFill>
                <a:latin typeface="Times New Roman"/>
                <a:cs typeface="Times New Roman"/>
              </a:rPr>
              <a:t> </a:t>
            </a:r>
            <a:r>
              <a:rPr sz="1400" dirty="0">
                <a:solidFill>
                  <a:srgbClr val="063763"/>
                </a:solidFill>
                <a:latin typeface="Times New Roman"/>
                <a:cs typeface="Times New Roman"/>
              </a:rPr>
              <a:t>traffic</a:t>
            </a:r>
            <a:r>
              <a:rPr sz="1400" spc="15" dirty="0">
                <a:solidFill>
                  <a:srgbClr val="063763"/>
                </a:solidFill>
                <a:latin typeface="Times New Roman"/>
                <a:cs typeface="Times New Roman"/>
              </a:rPr>
              <a:t> </a:t>
            </a:r>
            <a:r>
              <a:rPr sz="1400" dirty="0">
                <a:solidFill>
                  <a:srgbClr val="063763"/>
                </a:solidFill>
                <a:latin typeface="Times New Roman"/>
                <a:cs typeface="Times New Roman"/>
              </a:rPr>
              <a:t>that</a:t>
            </a:r>
            <a:r>
              <a:rPr sz="1400" spc="15" dirty="0">
                <a:solidFill>
                  <a:srgbClr val="063763"/>
                </a:solidFill>
                <a:latin typeface="Times New Roman"/>
                <a:cs typeface="Times New Roman"/>
              </a:rPr>
              <a:t> </a:t>
            </a:r>
            <a:r>
              <a:rPr sz="1400" dirty="0">
                <a:solidFill>
                  <a:srgbClr val="063763"/>
                </a:solidFill>
                <a:latin typeface="Times New Roman"/>
                <a:cs typeface="Times New Roman"/>
              </a:rPr>
              <a:t>is</a:t>
            </a:r>
            <a:r>
              <a:rPr sz="1400" spc="15" dirty="0">
                <a:solidFill>
                  <a:srgbClr val="063763"/>
                </a:solidFill>
                <a:latin typeface="Times New Roman"/>
                <a:cs typeface="Times New Roman"/>
              </a:rPr>
              <a:t> </a:t>
            </a:r>
            <a:r>
              <a:rPr sz="1400" dirty="0">
                <a:solidFill>
                  <a:srgbClr val="063763"/>
                </a:solidFill>
                <a:latin typeface="Times New Roman"/>
                <a:cs typeface="Times New Roman"/>
              </a:rPr>
              <a:t>unnoticed</a:t>
            </a:r>
            <a:r>
              <a:rPr sz="1400" spc="15" dirty="0">
                <a:solidFill>
                  <a:srgbClr val="063763"/>
                </a:solidFill>
                <a:latin typeface="Times New Roman"/>
                <a:cs typeface="Times New Roman"/>
              </a:rPr>
              <a:t> </a:t>
            </a:r>
            <a:r>
              <a:rPr sz="1400" dirty="0">
                <a:solidFill>
                  <a:srgbClr val="063763"/>
                </a:solidFill>
                <a:latin typeface="Times New Roman"/>
                <a:cs typeface="Times New Roman"/>
              </a:rPr>
              <a:t>by</a:t>
            </a:r>
            <a:r>
              <a:rPr sz="1400" spc="15" dirty="0">
                <a:solidFill>
                  <a:srgbClr val="063763"/>
                </a:solidFill>
                <a:latin typeface="Times New Roman"/>
                <a:cs typeface="Times New Roman"/>
              </a:rPr>
              <a:t> </a:t>
            </a:r>
            <a:r>
              <a:rPr sz="1400" dirty="0">
                <a:solidFill>
                  <a:srgbClr val="063763"/>
                </a:solidFill>
                <a:latin typeface="Times New Roman"/>
                <a:cs typeface="Times New Roman"/>
              </a:rPr>
              <a:t>the</a:t>
            </a:r>
            <a:r>
              <a:rPr sz="1400" spc="15" dirty="0">
                <a:solidFill>
                  <a:srgbClr val="063763"/>
                </a:solidFill>
                <a:latin typeface="Times New Roman"/>
                <a:cs typeface="Times New Roman"/>
              </a:rPr>
              <a:t> </a:t>
            </a:r>
            <a:r>
              <a:rPr sz="1400" dirty="0">
                <a:solidFill>
                  <a:srgbClr val="063763"/>
                </a:solidFill>
                <a:latin typeface="Times New Roman"/>
                <a:cs typeface="Times New Roman"/>
              </a:rPr>
              <a:t>traffic</a:t>
            </a:r>
            <a:r>
              <a:rPr sz="1400" spc="15" dirty="0">
                <a:solidFill>
                  <a:srgbClr val="063763"/>
                </a:solidFill>
                <a:latin typeface="Times New Roman"/>
                <a:cs typeface="Times New Roman"/>
              </a:rPr>
              <a:t> </a:t>
            </a:r>
            <a:r>
              <a:rPr sz="1400" dirty="0">
                <a:solidFill>
                  <a:srgbClr val="063763"/>
                </a:solidFill>
                <a:latin typeface="Times New Roman"/>
                <a:cs typeface="Times New Roman"/>
              </a:rPr>
              <a:t>police</a:t>
            </a:r>
            <a:r>
              <a:rPr sz="1400" spc="15" dirty="0">
                <a:solidFill>
                  <a:srgbClr val="063763"/>
                </a:solidFill>
                <a:latin typeface="Times New Roman"/>
                <a:cs typeface="Times New Roman"/>
              </a:rPr>
              <a:t> </a:t>
            </a:r>
            <a:r>
              <a:rPr sz="1400" spc="-25" dirty="0">
                <a:solidFill>
                  <a:srgbClr val="063763"/>
                </a:solidFill>
                <a:latin typeface="Times New Roman"/>
                <a:cs typeface="Times New Roman"/>
              </a:rPr>
              <a:t>to </a:t>
            </a:r>
            <a:r>
              <a:rPr sz="1400" dirty="0">
                <a:solidFill>
                  <a:srgbClr val="063763"/>
                </a:solidFill>
                <a:latin typeface="Times New Roman"/>
                <a:cs typeface="Times New Roman"/>
              </a:rPr>
              <a:t>make</a:t>
            </a:r>
            <a:r>
              <a:rPr sz="1400" spc="15" dirty="0">
                <a:solidFill>
                  <a:srgbClr val="063763"/>
                </a:solidFill>
                <a:latin typeface="Times New Roman"/>
                <a:cs typeface="Times New Roman"/>
              </a:rPr>
              <a:t> </a:t>
            </a:r>
            <a:r>
              <a:rPr sz="1400" dirty="0">
                <a:solidFill>
                  <a:srgbClr val="063763"/>
                </a:solidFill>
                <a:latin typeface="Times New Roman"/>
                <a:cs typeface="Times New Roman"/>
              </a:rPr>
              <a:t>a</a:t>
            </a:r>
            <a:r>
              <a:rPr sz="1400" spc="20" dirty="0">
                <a:solidFill>
                  <a:srgbClr val="063763"/>
                </a:solidFill>
                <a:latin typeface="Times New Roman"/>
                <a:cs typeface="Times New Roman"/>
              </a:rPr>
              <a:t> </a:t>
            </a:r>
            <a:r>
              <a:rPr sz="1400" dirty="0">
                <a:solidFill>
                  <a:srgbClr val="063763"/>
                </a:solidFill>
                <a:latin typeface="Times New Roman"/>
                <a:cs typeface="Times New Roman"/>
              </a:rPr>
              <a:t>way</a:t>
            </a:r>
            <a:r>
              <a:rPr sz="1400" spc="25" dirty="0">
                <a:solidFill>
                  <a:srgbClr val="063763"/>
                </a:solidFill>
                <a:latin typeface="Times New Roman"/>
                <a:cs typeface="Times New Roman"/>
              </a:rPr>
              <a:t> </a:t>
            </a:r>
            <a:r>
              <a:rPr sz="1400" dirty="0">
                <a:solidFill>
                  <a:srgbClr val="063763"/>
                </a:solidFill>
                <a:latin typeface="Times New Roman"/>
                <a:cs typeface="Times New Roman"/>
              </a:rPr>
              <a:t>for</a:t>
            </a:r>
            <a:r>
              <a:rPr sz="1400" spc="20" dirty="0">
                <a:solidFill>
                  <a:srgbClr val="063763"/>
                </a:solidFill>
                <a:latin typeface="Times New Roman"/>
                <a:cs typeface="Times New Roman"/>
              </a:rPr>
              <a:t> </a:t>
            </a:r>
            <a:r>
              <a:rPr sz="1400" dirty="0">
                <a:solidFill>
                  <a:srgbClr val="063763"/>
                </a:solidFill>
                <a:latin typeface="Times New Roman"/>
                <a:cs typeface="Times New Roman"/>
              </a:rPr>
              <a:t>it. Taking</a:t>
            </a:r>
            <a:r>
              <a:rPr sz="1400" spc="25" dirty="0">
                <a:solidFill>
                  <a:srgbClr val="063763"/>
                </a:solidFill>
                <a:latin typeface="Times New Roman"/>
                <a:cs typeface="Times New Roman"/>
              </a:rPr>
              <a:t> </a:t>
            </a:r>
            <a:r>
              <a:rPr sz="1400" dirty="0">
                <a:solidFill>
                  <a:srgbClr val="063763"/>
                </a:solidFill>
                <a:latin typeface="Times New Roman"/>
                <a:cs typeface="Times New Roman"/>
              </a:rPr>
              <a:t>the</a:t>
            </a:r>
            <a:r>
              <a:rPr sz="1400" spc="20" dirty="0">
                <a:solidFill>
                  <a:srgbClr val="063763"/>
                </a:solidFill>
                <a:latin typeface="Times New Roman"/>
                <a:cs typeface="Times New Roman"/>
              </a:rPr>
              <a:t> </a:t>
            </a:r>
            <a:r>
              <a:rPr sz="1400" dirty="0">
                <a:solidFill>
                  <a:srgbClr val="063763"/>
                </a:solidFill>
                <a:latin typeface="Times New Roman"/>
                <a:cs typeface="Times New Roman"/>
              </a:rPr>
              <a:t>patients</a:t>
            </a:r>
            <a:r>
              <a:rPr sz="1400" spc="20" dirty="0">
                <a:solidFill>
                  <a:srgbClr val="063763"/>
                </a:solidFill>
                <a:latin typeface="Times New Roman"/>
                <a:cs typeface="Times New Roman"/>
              </a:rPr>
              <a:t> </a:t>
            </a:r>
            <a:r>
              <a:rPr sz="1400" dirty="0">
                <a:solidFill>
                  <a:srgbClr val="063763"/>
                </a:solidFill>
                <a:latin typeface="Times New Roman"/>
                <a:cs typeface="Times New Roman"/>
              </a:rPr>
              <a:t>early</a:t>
            </a:r>
            <a:r>
              <a:rPr sz="1400" spc="20" dirty="0">
                <a:solidFill>
                  <a:srgbClr val="063763"/>
                </a:solidFill>
                <a:latin typeface="Times New Roman"/>
                <a:cs typeface="Times New Roman"/>
              </a:rPr>
              <a:t> </a:t>
            </a:r>
            <a:r>
              <a:rPr sz="1400" dirty="0">
                <a:solidFill>
                  <a:srgbClr val="063763"/>
                </a:solidFill>
                <a:latin typeface="Times New Roman"/>
                <a:cs typeface="Times New Roman"/>
              </a:rPr>
              <a:t>to</a:t>
            </a:r>
            <a:r>
              <a:rPr sz="1400" spc="25" dirty="0">
                <a:solidFill>
                  <a:srgbClr val="063763"/>
                </a:solidFill>
                <a:latin typeface="Times New Roman"/>
                <a:cs typeface="Times New Roman"/>
              </a:rPr>
              <a:t> </a:t>
            </a:r>
            <a:r>
              <a:rPr sz="1400" dirty="0">
                <a:solidFill>
                  <a:srgbClr val="063763"/>
                </a:solidFill>
                <a:latin typeface="Times New Roman"/>
                <a:cs typeface="Times New Roman"/>
              </a:rPr>
              <a:t>the</a:t>
            </a:r>
            <a:r>
              <a:rPr sz="1400" spc="20" dirty="0">
                <a:solidFill>
                  <a:srgbClr val="063763"/>
                </a:solidFill>
                <a:latin typeface="Times New Roman"/>
                <a:cs typeface="Times New Roman"/>
              </a:rPr>
              <a:t> </a:t>
            </a:r>
            <a:r>
              <a:rPr sz="1400" dirty="0">
                <a:solidFill>
                  <a:srgbClr val="063763"/>
                </a:solidFill>
                <a:latin typeface="Times New Roman"/>
                <a:cs typeface="Times New Roman"/>
              </a:rPr>
              <a:t>hospital</a:t>
            </a:r>
            <a:r>
              <a:rPr sz="1400" spc="15" dirty="0">
                <a:solidFill>
                  <a:srgbClr val="063763"/>
                </a:solidFill>
                <a:latin typeface="Times New Roman"/>
                <a:cs typeface="Times New Roman"/>
              </a:rPr>
              <a:t> </a:t>
            </a:r>
            <a:r>
              <a:rPr sz="1400" dirty="0">
                <a:solidFill>
                  <a:srgbClr val="063763"/>
                </a:solidFill>
                <a:latin typeface="Times New Roman"/>
                <a:cs typeface="Times New Roman"/>
              </a:rPr>
              <a:t>will</a:t>
            </a:r>
            <a:r>
              <a:rPr sz="1400" spc="20" dirty="0">
                <a:solidFill>
                  <a:srgbClr val="063763"/>
                </a:solidFill>
                <a:latin typeface="Times New Roman"/>
                <a:cs typeface="Times New Roman"/>
              </a:rPr>
              <a:t> </a:t>
            </a:r>
            <a:r>
              <a:rPr sz="1400" dirty="0">
                <a:solidFill>
                  <a:srgbClr val="063763"/>
                </a:solidFill>
                <a:latin typeface="Times New Roman"/>
                <a:cs typeface="Times New Roman"/>
              </a:rPr>
              <a:t>increase</a:t>
            </a:r>
            <a:r>
              <a:rPr sz="1400" spc="20" dirty="0">
                <a:solidFill>
                  <a:srgbClr val="063763"/>
                </a:solidFill>
                <a:latin typeface="Times New Roman"/>
                <a:cs typeface="Times New Roman"/>
              </a:rPr>
              <a:t> </a:t>
            </a:r>
            <a:r>
              <a:rPr sz="1400" dirty="0">
                <a:solidFill>
                  <a:srgbClr val="063763"/>
                </a:solidFill>
                <a:latin typeface="Times New Roman"/>
                <a:cs typeface="Times New Roman"/>
              </a:rPr>
              <a:t>the</a:t>
            </a:r>
            <a:r>
              <a:rPr sz="1400" spc="20" dirty="0">
                <a:solidFill>
                  <a:srgbClr val="063763"/>
                </a:solidFill>
                <a:latin typeface="Times New Roman"/>
                <a:cs typeface="Times New Roman"/>
              </a:rPr>
              <a:t> </a:t>
            </a:r>
            <a:r>
              <a:rPr sz="1400" dirty="0">
                <a:solidFill>
                  <a:srgbClr val="063763"/>
                </a:solidFill>
                <a:latin typeface="Times New Roman"/>
                <a:cs typeface="Times New Roman"/>
              </a:rPr>
              <a:t>probability</a:t>
            </a:r>
            <a:r>
              <a:rPr sz="1400" spc="20" dirty="0">
                <a:solidFill>
                  <a:srgbClr val="063763"/>
                </a:solidFill>
                <a:latin typeface="Times New Roman"/>
                <a:cs typeface="Times New Roman"/>
              </a:rPr>
              <a:t> </a:t>
            </a:r>
            <a:r>
              <a:rPr sz="1400" dirty="0">
                <a:solidFill>
                  <a:srgbClr val="063763"/>
                </a:solidFill>
                <a:latin typeface="Times New Roman"/>
                <a:cs typeface="Times New Roman"/>
              </a:rPr>
              <a:t>of</a:t>
            </a:r>
            <a:r>
              <a:rPr sz="1400" spc="25" dirty="0">
                <a:solidFill>
                  <a:srgbClr val="063763"/>
                </a:solidFill>
                <a:latin typeface="Times New Roman"/>
                <a:cs typeface="Times New Roman"/>
              </a:rPr>
              <a:t> </a:t>
            </a:r>
            <a:r>
              <a:rPr sz="1400" dirty="0">
                <a:solidFill>
                  <a:srgbClr val="063763"/>
                </a:solidFill>
                <a:latin typeface="Times New Roman"/>
                <a:cs typeface="Times New Roman"/>
              </a:rPr>
              <a:t>the</a:t>
            </a:r>
            <a:r>
              <a:rPr sz="1400" spc="20" dirty="0">
                <a:solidFill>
                  <a:srgbClr val="063763"/>
                </a:solidFill>
                <a:latin typeface="Times New Roman"/>
                <a:cs typeface="Times New Roman"/>
              </a:rPr>
              <a:t> </a:t>
            </a:r>
            <a:r>
              <a:rPr sz="1400" dirty="0">
                <a:solidFill>
                  <a:srgbClr val="063763"/>
                </a:solidFill>
                <a:latin typeface="Times New Roman"/>
                <a:cs typeface="Times New Roman"/>
              </a:rPr>
              <a:t>life</a:t>
            </a:r>
            <a:r>
              <a:rPr sz="1400" spc="20" dirty="0">
                <a:solidFill>
                  <a:srgbClr val="063763"/>
                </a:solidFill>
                <a:latin typeface="Times New Roman"/>
                <a:cs typeface="Times New Roman"/>
              </a:rPr>
              <a:t> </a:t>
            </a:r>
            <a:r>
              <a:rPr sz="1400" spc="-25" dirty="0">
                <a:solidFill>
                  <a:srgbClr val="063763"/>
                </a:solidFill>
                <a:latin typeface="Times New Roman"/>
                <a:cs typeface="Times New Roman"/>
              </a:rPr>
              <a:t>of </a:t>
            </a:r>
            <a:r>
              <a:rPr sz="1400" dirty="0">
                <a:solidFill>
                  <a:srgbClr val="063763"/>
                </a:solidFill>
                <a:latin typeface="Times New Roman"/>
                <a:cs typeface="Times New Roman"/>
              </a:rPr>
              <a:t>the</a:t>
            </a:r>
            <a:r>
              <a:rPr sz="1400" spc="229" dirty="0">
                <a:solidFill>
                  <a:srgbClr val="063763"/>
                </a:solidFill>
                <a:latin typeface="Times New Roman"/>
                <a:cs typeface="Times New Roman"/>
              </a:rPr>
              <a:t> </a:t>
            </a:r>
            <a:r>
              <a:rPr sz="1400" dirty="0">
                <a:solidFill>
                  <a:srgbClr val="063763"/>
                </a:solidFill>
                <a:latin typeface="Times New Roman"/>
                <a:cs typeface="Times New Roman"/>
              </a:rPr>
              <a:t>patient.</a:t>
            </a:r>
            <a:r>
              <a:rPr sz="1400" spc="204" dirty="0">
                <a:solidFill>
                  <a:srgbClr val="063763"/>
                </a:solidFill>
                <a:latin typeface="Times New Roman"/>
                <a:cs typeface="Times New Roman"/>
              </a:rPr>
              <a:t> </a:t>
            </a:r>
            <a:r>
              <a:rPr sz="1400" dirty="0">
                <a:solidFill>
                  <a:srgbClr val="063763"/>
                </a:solidFill>
                <a:latin typeface="Times New Roman"/>
                <a:cs typeface="Times New Roman"/>
              </a:rPr>
              <a:t>We</a:t>
            </a:r>
            <a:r>
              <a:rPr sz="1400" spc="229" dirty="0">
                <a:solidFill>
                  <a:srgbClr val="063763"/>
                </a:solidFill>
                <a:latin typeface="Times New Roman"/>
                <a:cs typeface="Times New Roman"/>
              </a:rPr>
              <a:t> </a:t>
            </a:r>
            <a:r>
              <a:rPr sz="1400" dirty="0">
                <a:solidFill>
                  <a:srgbClr val="063763"/>
                </a:solidFill>
                <a:latin typeface="Times New Roman"/>
                <a:cs typeface="Times New Roman"/>
              </a:rPr>
              <a:t>need</a:t>
            </a:r>
            <a:r>
              <a:rPr sz="1400" spc="229" dirty="0">
                <a:solidFill>
                  <a:srgbClr val="063763"/>
                </a:solidFill>
                <a:latin typeface="Times New Roman"/>
                <a:cs typeface="Times New Roman"/>
              </a:rPr>
              <a:t> </a:t>
            </a:r>
            <a:r>
              <a:rPr sz="1400" dirty="0">
                <a:solidFill>
                  <a:srgbClr val="063763"/>
                </a:solidFill>
                <a:latin typeface="Times New Roman"/>
                <a:cs typeface="Times New Roman"/>
              </a:rPr>
              <a:t>some</a:t>
            </a:r>
            <a:r>
              <a:rPr sz="1400" spc="229" dirty="0">
                <a:solidFill>
                  <a:srgbClr val="063763"/>
                </a:solidFill>
                <a:latin typeface="Times New Roman"/>
                <a:cs typeface="Times New Roman"/>
              </a:rPr>
              <a:t> </a:t>
            </a:r>
            <a:r>
              <a:rPr sz="1400" dirty="0">
                <a:solidFill>
                  <a:srgbClr val="063763"/>
                </a:solidFill>
                <a:latin typeface="Times New Roman"/>
                <a:cs typeface="Times New Roman"/>
              </a:rPr>
              <a:t>technology</a:t>
            </a:r>
            <a:r>
              <a:rPr sz="1400" spc="229" dirty="0">
                <a:solidFill>
                  <a:srgbClr val="063763"/>
                </a:solidFill>
                <a:latin typeface="Times New Roman"/>
                <a:cs typeface="Times New Roman"/>
              </a:rPr>
              <a:t> </a:t>
            </a:r>
            <a:r>
              <a:rPr sz="1400" dirty="0">
                <a:solidFill>
                  <a:srgbClr val="063763"/>
                </a:solidFill>
                <a:latin typeface="Times New Roman"/>
                <a:cs typeface="Times New Roman"/>
              </a:rPr>
              <a:t>or</a:t>
            </a:r>
            <a:r>
              <a:rPr sz="1400" spc="229" dirty="0">
                <a:solidFill>
                  <a:srgbClr val="063763"/>
                </a:solidFill>
                <a:latin typeface="Times New Roman"/>
                <a:cs typeface="Times New Roman"/>
              </a:rPr>
              <a:t> </a:t>
            </a:r>
            <a:r>
              <a:rPr sz="1400" dirty="0">
                <a:solidFill>
                  <a:srgbClr val="063763"/>
                </a:solidFill>
                <a:latin typeface="Times New Roman"/>
                <a:cs typeface="Times New Roman"/>
              </a:rPr>
              <a:t>system</a:t>
            </a:r>
            <a:r>
              <a:rPr sz="1400" spc="229" dirty="0">
                <a:solidFill>
                  <a:srgbClr val="063763"/>
                </a:solidFill>
                <a:latin typeface="Times New Roman"/>
                <a:cs typeface="Times New Roman"/>
              </a:rPr>
              <a:t> </a:t>
            </a:r>
            <a:r>
              <a:rPr sz="1400" dirty="0">
                <a:solidFill>
                  <a:srgbClr val="063763"/>
                </a:solidFill>
                <a:latin typeface="Times New Roman"/>
                <a:cs typeface="Times New Roman"/>
              </a:rPr>
              <a:t>that</a:t>
            </a:r>
            <a:r>
              <a:rPr sz="1400" spc="229" dirty="0">
                <a:solidFill>
                  <a:srgbClr val="063763"/>
                </a:solidFill>
                <a:latin typeface="Times New Roman"/>
                <a:cs typeface="Times New Roman"/>
              </a:rPr>
              <a:t> </a:t>
            </a:r>
            <a:r>
              <a:rPr sz="1400" dirty="0">
                <a:solidFill>
                  <a:srgbClr val="063763"/>
                </a:solidFill>
                <a:latin typeface="Times New Roman"/>
                <a:cs typeface="Times New Roman"/>
              </a:rPr>
              <a:t>send</a:t>
            </a:r>
            <a:r>
              <a:rPr sz="1400" spc="229" dirty="0">
                <a:solidFill>
                  <a:srgbClr val="063763"/>
                </a:solidFill>
                <a:latin typeface="Times New Roman"/>
                <a:cs typeface="Times New Roman"/>
              </a:rPr>
              <a:t> </a:t>
            </a:r>
            <a:r>
              <a:rPr sz="1400" dirty="0">
                <a:solidFill>
                  <a:srgbClr val="063763"/>
                </a:solidFill>
                <a:latin typeface="Times New Roman"/>
                <a:cs typeface="Times New Roman"/>
              </a:rPr>
              <a:t>the</a:t>
            </a:r>
            <a:r>
              <a:rPr sz="1400" spc="229" dirty="0">
                <a:solidFill>
                  <a:srgbClr val="063763"/>
                </a:solidFill>
                <a:latin typeface="Times New Roman"/>
                <a:cs typeface="Times New Roman"/>
              </a:rPr>
              <a:t> </a:t>
            </a:r>
            <a:r>
              <a:rPr sz="1400" dirty="0">
                <a:solidFill>
                  <a:srgbClr val="063763"/>
                </a:solidFill>
                <a:latin typeface="Times New Roman"/>
                <a:cs typeface="Times New Roman"/>
              </a:rPr>
              <a:t>information</a:t>
            </a:r>
            <a:r>
              <a:rPr sz="1400" spc="229" dirty="0">
                <a:solidFill>
                  <a:srgbClr val="063763"/>
                </a:solidFill>
                <a:latin typeface="Times New Roman"/>
                <a:cs typeface="Times New Roman"/>
              </a:rPr>
              <a:t> </a:t>
            </a:r>
            <a:r>
              <a:rPr sz="1400" dirty="0">
                <a:solidFill>
                  <a:srgbClr val="063763"/>
                </a:solidFill>
                <a:latin typeface="Times New Roman"/>
                <a:cs typeface="Times New Roman"/>
              </a:rPr>
              <a:t>to</a:t>
            </a:r>
            <a:r>
              <a:rPr sz="1400" spc="229" dirty="0">
                <a:solidFill>
                  <a:srgbClr val="063763"/>
                </a:solidFill>
                <a:latin typeface="Times New Roman"/>
                <a:cs typeface="Times New Roman"/>
              </a:rPr>
              <a:t> </a:t>
            </a:r>
            <a:r>
              <a:rPr sz="1400" dirty="0">
                <a:solidFill>
                  <a:srgbClr val="063763"/>
                </a:solidFill>
                <a:latin typeface="Times New Roman"/>
                <a:cs typeface="Times New Roman"/>
              </a:rPr>
              <a:t>the</a:t>
            </a:r>
            <a:r>
              <a:rPr sz="1400" spc="229" dirty="0">
                <a:solidFill>
                  <a:srgbClr val="063763"/>
                </a:solidFill>
                <a:latin typeface="Times New Roman"/>
                <a:cs typeface="Times New Roman"/>
              </a:rPr>
              <a:t> </a:t>
            </a:r>
            <a:r>
              <a:rPr sz="1400" dirty="0">
                <a:solidFill>
                  <a:srgbClr val="063763"/>
                </a:solidFill>
                <a:latin typeface="Times New Roman"/>
                <a:cs typeface="Times New Roman"/>
              </a:rPr>
              <a:t>traffic</a:t>
            </a:r>
            <a:r>
              <a:rPr sz="1400" spc="229" dirty="0">
                <a:solidFill>
                  <a:srgbClr val="063763"/>
                </a:solidFill>
                <a:latin typeface="Times New Roman"/>
                <a:cs typeface="Times New Roman"/>
              </a:rPr>
              <a:t> </a:t>
            </a:r>
            <a:r>
              <a:rPr sz="1400" spc="-10" dirty="0">
                <a:solidFill>
                  <a:srgbClr val="063763"/>
                </a:solidFill>
                <a:latin typeface="Times New Roman"/>
                <a:cs typeface="Times New Roman"/>
              </a:rPr>
              <a:t>police </a:t>
            </a:r>
            <a:r>
              <a:rPr sz="1400" dirty="0">
                <a:solidFill>
                  <a:srgbClr val="063763"/>
                </a:solidFill>
                <a:latin typeface="Times New Roman"/>
                <a:cs typeface="Times New Roman"/>
              </a:rPr>
              <a:t>regarding</a:t>
            </a:r>
            <a:r>
              <a:rPr sz="1400" spc="40" dirty="0">
                <a:solidFill>
                  <a:srgbClr val="063763"/>
                </a:solidFill>
                <a:latin typeface="Times New Roman"/>
                <a:cs typeface="Times New Roman"/>
              </a:rPr>
              <a:t> </a:t>
            </a:r>
            <a:r>
              <a:rPr sz="1400" dirty="0">
                <a:solidFill>
                  <a:srgbClr val="063763"/>
                </a:solidFill>
                <a:latin typeface="Times New Roman"/>
                <a:cs typeface="Times New Roman"/>
              </a:rPr>
              <a:t>the</a:t>
            </a:r>
            <a:r>
              <a:rPr sz="1400" spc="45" dirty="0">
                <a:solidFill>
                  <a:srgbClr val="063763"/>
                </a:solidFill>
                <a:latin typeface="Times New Roman"/>
                <a:cs typeface="Times New Roman"/>
              </a:rPr>
              <a:t> </a:t>
            </a:r>
            <a:r>
              <a:rPr sz="1400" dirty="0">
                <a:solidFill>
                  <a:srgbClr val="063763"/>
                </a:solidFill>
                <a:latin typeface="Times New Roman"/>
                <a:cs typeface="Times New Roman"/>
              </a:rPr>
              <a:t>ambulance</a:t>
            </a:r>
            <a:r>
              <a:rPr sz="1400" spc="45" dirty="0">
                <a:solidFill>
                  <a:srgbClr val="063763"/>
                </a:solidFill>
                <a:latin typeface="Times New Roman"/>
                <a:cs typeface="Times New Roman"/>
              </a:rPr>
              <a:t> </a:t>
            </a:r>
            <a:r>
              <a:rPr sz="1400" dirty="0">
                <a:solidFill>
                  <a:srgbClr val="063763"/>
                </a:solidFill>
                <a:latin typeface="Times New Roman"/>
                <a:cs typeface="Times New Roman"/>
              </a:rPr>
              <a:t>is</a:t>
            </a:r>
            <a:r>
              <a:rPr sz="1400" spc="45" dirty="0">
                <a:solidFill>
                  <a:srgbClr val="063763"/>
                </a:solidFill>
                <a:latin typeface="Times New Roman"/>
                <a:cs typeface="Times New Roman"/>
              </a:rPr>
              <a:t> </a:t>
            </a:r>
            <a:r>
              <a:rPr sz="1400" dirty="0">
                <a:solidFill>
                  <a:srgbClr val="063763"/>
                </a:solidFill>
                <a:latin typeface="Times New Roman"/>
                <a:cs typeface="Times New Roman"/>
              </a:rPr>
              <a:t>coming</a:t>
            </a:r>
            <a:r>
              <a:rPr sz="1400" spc="45" dirty="0">
                <a:solidFill>
                  <a:srgbClr val="063763"/>
                </a:solidFill>
                <a:latin typeface="Times New Roman"/>
                <a:cs typeface="Times New Roman"/>
              </a:rPr>
              <a:t> </a:t>
            </a:r>
            <a:r>
              <a:rPr sz="1400" dirty="0">
                <a:solidFill>
                  <a:srgbClr val="063763"/>
                </a:solidFill>
                <a:latin typeface="Times New Roman"/>
                <a:cs typeface="Times New Roman"/>
              </a:rPr>
              <a:t>in</a:t>
            </a:r>
            <a:r>
              <a:rPr sz="1400" spc="40" dirty="0">
                <a:solidFill>
                  <a:srgbClr val="063763"/>
                </a:solidFill>
                <a:latin typeface="Times New Roman"/>
                <a:cs typeface="Times New Roman"/>
              </a:rPr>
              <a:t> </a:t>
            </a:r>
            <a:r>
              <a:rPr sz="1400" dirty="0">
                <a:solidFill>
                  <a:srgbClr val="063763"/>
                </a:solidFill>
                <a:latin typeface="Times New Roman"/>
                <a:cs typeface="Times New Roman"/>
              </a:rPr>
              <a:t>this</a:t>
            </a:r>
            <a:r>
              <a:rPr sz="1400" spc="45" dirty="0">
                <a:solidFill>
                  <a:srgbClr val="063763"/>
                </a:solidFill>
                <a:latin typeface="Times New Roman"/>
                <a:cs typeface="Times New Roman"/>
              </a:rPr>
              <a:t> </a:t>
            </a:r>
            <a:r>
              <a:rPr sz="1400" dirty="0">
                <a:solidFill>
                  <a:srgbClr val="063763"/>
                </a:solidFill>
                <a:latin typeface="Times New Roman"/>
                <a:cs typeface="Times New Roman"/>
              </a:rPr>
              <a:t>route</a:t>
            </a:r>
            <a:r>
              <a:rPr sz="1400" spc="45" dirty="0">
                <a:solidFill>
                  <a:srgbClr val="063763"/>
                </a:solidFill>
                <a:latin typeface="Times New Roman"/>
                <a:cs typeface="Times New Roman"/>
              </a:rPr>
              <a:t> </a:t>
            </a:r>
            <a:r>
              <a:rPr sz="1400" dirty="0">
                <a:solidFill>
                  <a:srgbClr val="063763"/>
                </a:solidFill>
                <a:latin typeface="Times New Roman"/>
                <a:cs typeface="Times New Roman"/>
              </a:rPr>
              <a:t>so</a:t>
            </a:r>
            <a:r>
              <a:rPr sz="1400" spc="45" dirty="0">
                <a:solidFill>
                  <a:srgbClr val="063763"/>
                </a:solidFill>
                <a:latin typeface="Times New Roman"/>
                <a:cs typeface="Times New Roman"/>
              </a:rPr>
              <a:t> </a:t>
            </a:r>
            <a:r>
              <a:rPr sz="1400" dirty="0">
                <a:solidFill>
                  <a:srgbClr val="063763"/>
                </a:solidFill>
                <a:latin typeface="Times New Roman"/>
                <a:cs typeface="Times New Roman"/>
              </a:rPr>
              <a:t>they</a:t>
            </a:r>
            <a:r>
              <a:rPr sz="1400" spc="45" dirty="0">
                <a:solidFill>
                  <a:srgbClr val="063763"/>
                </a:solidFill>
                <a:latin typeface="Times New Roman"/>
                <a:cs typeface="Times New Roman"/>
              </a:rPr>
              <a:t> </a:t>
            </a:r>
            <a:r>
              <a:rPr sz="1400" dirty="0">
                <a:solidFill>
                  <a:srgbClr val="063763"/>
                </a:solidFill>
                <a:latin typeface="Times New Roman"/>
                <a:cs typeface="Times New Roman"/>
              </a:rPr>
              <a:t>can</a:t>
            </a:r>
            <a:r>
              <a:rPr sz="1400" spc="45" dirty="0">
                <a:solidFill>
                  <a:srgbClr val="063763"/>
                </a:solidFill>
                <a:latin typeface="Times New Roman"/>
                <a:cs typeface="Times New Roman"/>
              </a:rPr>
              <a:t> </a:t>
            </a:r>
            <a:r>
              <a:rPr sz="1400" dirty="0">
                <a:solidFill>
                  <a:srgbClr val="063763"/>
                </a:solidFill>
                <a:latin typeface="Times New Roman"/>
                <a:cs typeface="Times New Roman"/>
              </a:rPr>
              <a:t>make</a:t>
            </a:r>
            <a:r>
              <a:rPr sz="1400" spc="40" dirty="0">
                <a:solidFill>
                  <a:srgbClr val="063763"/>
                </a:solidFill>
                <a:latin typeface="Times New Roman"/>
                <a:cs typeface="Times New Roman"/>
              </a:rPr>
              <a:t> </a:t>
            </a:r>
            <a:r>
              <a:rPr sz="1400" dirty="0">
                <a:solidFill>
                  <a:srgbClr val="063763"/>
                </a:solidFill>
                <a:latin typeface="Times New Roman"/>
                <a:cs typeface="Times New Roman"/>
              </a:rPr>
              <a:t>the</a:t>
            </a:r>
            <a:r>
              <a:rPr sz="1400" spc="45" dirty="0">
                <a:solidFill>
                  <a:srgbClr val="063763"/>
                </a:solidFill>
                <a:latin typeface="Times New Roman"/>
                <a:cs typeface="Times New Roman"/>
              </a:rPr>
              <a:t> </a:t>
            </a:r>
            <a:r>
              <a:rPr sz="1400" dirty="0">
                <a:solidFill>
                  <a:srgbClr val="063763"/>
                </a:solidFill>
                <a:latin typeface="Times New Roman"/>
                <a:cs typeface="Times New Roman"/>
              </a:rPr>
              <a:t>way</a:t>
            </a:r>
            <a:r>
              <a:rPr sz="1400" spc="45" dirty="0">
                <a:solidFill>
                  <a:srgbClr val="063763"/>
                </a:solidFill>
                <a:latin typeface="Times New Roman"/>
                <a:cs typeface="Times New Roman"/>
              </a:rPr>
              <a:t> </a:t>
            </a:r>
            <a:r>
              <a:rPr sz="1400" dirty="0">
                <a:solidFill>
                  <a:srgbClr val="063763"/>
                </a:solidFill>
                <a:latin typeface="Times New Roman"/>
                <a:cs typeface="Times New Roman"/>
              </a:rPr>
              <a:t>for</a:t>
            </a:r>
            <a:r>
              <a:rPr sz="1400" spc="45" dirty="0">
                <a:solidFill>
                  <a:srgbClr val="063763"/>
                </a:solidFill>
                <a:latin typeface="Times New Roman"/>
                <a:cs typeface="Times New Roman"/>
              </a:rPr>
              <a:t> </a:t>
            </a:r>
            <a:r>
              <a:rPr sz="1400" dirty="0">
                <a:solidFill>
                  <a:srgbClr val="063763"/>
                </a:solidFill>
                <a:latin typeface="Times New Roman"/>
                <a:cs typeface="Times New Roman"/>
              </a:rPr>
              <a:t>it</a:t>
            </a:r>
            <a:r>
              <a:rPr sz="1400" spc="45" dirty="0">
                <a:solidFill>
                  <a:srgbClr val="063763"/>
                </a:solidFill>
                <a:latin typeface="Times New Roman"/>
                <a:cs typeface="Times New Roman"/>
              </a:rPr>
              <a:t> </a:t>
            </a:r>
            <a:r>
              <a:rPr sz="1400" dirty="0">
                <a:solidFill>
                  <a:srgbClr val="063763"/>
                </a:solidFill>
                <a:latin typeface="Times New Roman"/>
                <a:cs typeface="Times New Roman"/>
              </a:rPr>
              <a:t>and</a:t>
            </a:r>
            <a:r>
              <a:rPr sz="1400" spc="40" dirty="0">
                <a:solidFill>
                  <a:srgbClr val="063763"/>
                </a:solidFill>
                <a:latin typeface="Times New Roman"/>
                <a:cs typeface="Times New Roman"/>
              </a:rPr>
              <a:t> </a:t>
            </a:r>
            <a:r>
              <a:rPr sz="1400" dirty="0">
                <a:solidFill>
                  <a:srgbClr val="063763"/>
                </a:solidFill>
                <a:latin typeface="Times New Roman"/>
                <a:cs typeface="Times New Roman"/>
              </a:rPr>
              <a:t>ambulance</a:t>
            </a:r>
            <a:r>
              <a:rPr sz="1400" spc="45" dirty="0">
                <a:solidFill>
                  <a:srgbClr val="063763"/>
                </a:solidFill>
                <a:latin typeface="Times New Roman"/>
                <a:cs typeface="Times New Roman"/>
              </a:rPr>
              <a:t> </a:t>
            </a:r>
            <a:r>
              <a:rPr sz="1400" spc="-25" dirty="0">
                <a:solidFill>
                  <a:srgbClr val="063763"/>
                </a:solidFill>
                <a:latin typeface="Times New Roman"/>
                <a:cs typeface="Times New Roman"/>
              </a:rPr>
              <a:t>can </a:t>
            </a:r>
            <a:r>
              <a:rPr sz="1400" dirty="0">
                <a:solidFill>
                  <a:srgbClr val="063763"/>
                </a:solidFill>
                <a:latin typeface="Times New Roman"/>
                <a:cs typeface="Times New Roman"/>
              </a:rPr>
              <a:t>able</a:t>
            </a:r>
            <a:r>
              <a:rPr sz="1400" spc="10" dirty="0">
                <a:solidFill>
                  <a:srgbClr val="063763"/>
                </a:solidFill>
                <a:latin typeface="Times New Roman"/>
                <a:cs typeface="Times New Roman"/>
              </a:rPr>
              <a:t> </a:t>
            </a:r>
            <a:r>
              <a:rPr sz="1400" dirty="0">
                <a:solidFill>
                  <a:srgbClr val="063763"/>
                </a:solidFill>
                <a:latin typeface="Times New Roman"/>
                <a:cs typeface="Times New Roman"/>
              </a:rPr>
              <a:t>to</a:t>
            </a:r>
            <a:r>
              <a:rPr sz="1400" spc="10" dirty="0">
                <a:solidFill>
                  <a:srgbClr val="063763"/>
                </a:solidFill>
                <a:latin typeface="Times New Roman"/>
                <a:cs typeface="Times New Roman"/>
              </a:rPr>
              <a:t> </a:t>
            </a:r>
            <a:r>
              <a:rPr sz="1400" dirty="0">
                <a:solidFill>
                  <a:srgbClr val="063763"/>
                </a:solidFill>
                <a:latin typeface="Times New Roman"/>
                <a:cs typeface="Times New Roman"/>
              </a:rPr>
              <a:t>reach</a:t>
            </a:r>
            <a:r>
              <a:rPr sz="1400" spc="10" dirty="0">
                <a:solidFill>
                  <a:srgbClr val="063763"/>
                </a:solidFill>
                <a:latin typeface="Times New Roman"/>
                <a:cs typeface="Times New Roman"/>
              </a:rPr>
              <a:t> </a:t>
            </a:r>
            <a:r>
              <a:rPr sz="1400" dirty="0">
                <a:solidFill>
                  <a:srgbClr val="063763"/>
                </a:solidFill>
                <a:latin typeface="Times New Roman"/>
                <a:cs typeface="Times New Roman"/>
              </a:rPr>
              <a:t>the</a:t>
            </a:r>
            <a:r>
              <a:rPr sz="1400" spc="10" dirty="0">
                <a:solidFill>
                  <a:srgbClr val="063763"/>
                </a:solidFill>
                <a:latin typeface="Times New Roman"/>
                <a:cs typeface="Times New Roman"/>
              </a:rPr>
              <a:t> </a:t>
            </a:r>
            <a:r>
              <a:rPr sz="1400" dirty="0">
                <a:solidFill>
                  <a:srgbClr val="063763"/>
                </a:solidFill>
                <a:latin typeface="Times New Roman"/>
                <a:cs typeface="Times New Roman"/>
              </a:rPr>
              <a:t>hospital</a:t>
            </a:r>
            <a:r>
              <a:rPr sz="1400" spc="10" dirty="0">
                <a:solidFill>
                  <a:srgbClr val="063763"/>
                </a:solidFill>
                <a:latin typeface="Times New Roman"/>
                <a:cs typeface="Times New Roman"/>
              </a:rPr>
              <a:t> </a:t>
            </a:r>
            <a:r>
              <a:rPr sz="1400" dirty="0">
                <a:solidFill>
                  <a:srgbClr val="063763"/>
                </a:solidFill>
                <a:latin typeface="Times New Roman"/>
                <a:cs typeface="Times New Roman"/>
              </a:rPr>
              <a:t>early.</a:t>
            </a:r>
            <a:r>
              <a:rPr sz="1400" spc="-10" dirty="0">
                <a:solidFill>
                  <a:srgbClr val="063763"/>
                </a:solidFill>
                <a:latin typeface="Times New Roman"/>
                <a:cs typeface="Times New Roman"/>
              </a:rPr>
              <a:t> </a:t>
            </a:r>
            <a:r>
              <a:rPr sz="1400" dirty="0">
                <a:solidFill>
                  <a:srgbClr val="063763"/>
                </a:solidFill>
                <a:latin typeface="Times New Roman"/>
                <a:cs typeface="Times New Roman"/>
              </a:rPr>
              <a:t>To</a:t>
            </a:r>
            <a:r>
              <a:rPr sz="1400" spc="10" dirty="0">
                <a:solidFill>
                  <a:srgbClr val="063763"/>
                </a:solidFill>
                <a:latin typeface="Times New Roman"/>
                <a:cs typeface="Times New Roman"/>
              </a:rPr>
              <a:t> </a:t>
            </a:r>
            <a:r>
              <a:rPr sz="1400" dirty="0">
                <a:solidFill>
                  <a:srgbClr val="063763"/>
                </a:solidFill>
                <a:latin typeface="Times New Roman"/>
                <a:cs typeface="Times New Roman"/>
              </a:rPr>
              <a:t>solve</a:t>
            </a:r>
            <a:r>
              <a:rPr sz="1400" spc="10" dirty="0">
                <a:solidFill>
                  <a:srgbClr val="063763"/>
                </a:solidFill>
                <a:latin typeface="Times New Roman"/>
                <a:cs typeface="Times New Roman"/>
              </a:rPr>
              <a:t> </a:t>
            </a:r>
            <a:r>
              <a:rPr sz="1400" dirty="0">
                <a:solidFill>
                  <a:srgbClr val="063763"/>
                </a:solidFill>
                <a:latin typeface="Times New Roman"/>
                <a:cs typeface="Times New Roman"/>
              </a:rPr>
              <a:t>this</a:t>
            </a:r>
            <a:r>
              <a:rPr sz="1400" spc="15" dirty="0">
                <a:solidFill>
                  <a:srgbClr val="063763"/>
                </a:solidFill>
                <a:latin typeface="Times New Roman"/>
                <a:cs typeface="Times New Roman"/>
              </a:rPr>
              <a:t> </a:t>
            </a:r>
            <a:r>
              <a:rPr sz="1400" dirty="0">
                <a:solidFill>
                  <a:srgbClr val="063763"/>
                </a:solidFill>
                <a:latin typeface="Times New Roman"/>
                <a:cs typeface="Times New Roman"/>
              </a:rPr>
              <a:t>we</a:t>
            </a:r>
            <a:r>
              <a:rPr sz="1400" spc="10" dirty="0">
                <a:solidFill>
                  <a:srgbClr val="063763"/>
                </a:solidFill>
                <a:latin typeface="Times New Roman"/>
                <a:cs typeface="Times New Roman"/>
              </a:rPr>
              <a:t> </a:t>
            </a:r>
            <a:r>
              <a:rPr sz="1400" dirty="0">
                <a:solidFill>
                  <a:srgbClr val="063763"/>
                </a:solidFill>
                <a:latin typeface="Times New Roman"/>
                <a:cs typeface="Times New Roman"/>
              </a:rPr>
              <a:t>introduce</a:t>
            </a:r>
            <a:r>
              <a:rPr sz="1400" spc="10" dirty="0">
                <a:solidFill>
                  <a:srgbClr val="063763"/>
                </a:solidFill>
                <a:latin typeface="Times New Roman"/>
                <a:cs typeface="Times New Roman"/>
              </a:rPr>
              <a:t> </a:t>
            </a:r>
            <a:r>
              <a:rPr sz="1400" dirty="0">
                <a:solidFill>
                  <a:srgbClr val="063763"/>
                </a:solidFill>
                <a:latin typeface="Times New Roman"/>
                <a:cs typeface="Times New Roman"/>
              </a:rPr>
              <a:t>a</a:t>
            </a:r>
            <a:r>
              <a:rPr sz="1400" spc="-45" dirty="0">
                <a:solidFill>
                  <a:srgbClr val="063763"/>
                </a:solidFill>
                <a:latin typeface="Times New Roman"/>
                <a:cs typeface="Times New Roman"/>
              </a:rPr>
              <a:t> </a:t>
            </a:r>
            <a:r>
              <a:rPr sz="1400" spc="-10" dirty="0">
                <a:solidFill>
                  <a:srgbClr val="063763"/>
                </a:solidFill>
                <a:latin typeface="Times New Roman"/>
                <a:cs typeface="Times New Roman"/>
              </a:rPr>
              <a:t>Ambulance</a:t>
            </a:r>
            <a:r>
              <a:rPr sz="1400" spc="-50" dirty="0">
                <a:solidFill>
                  <a:srgbClr val="063763"/>
                </a:solidFill>
                <a:latin typeface="Times New Roman"/>
                <a:cs typeface="Times New Roman"/>
              </a:rPr>
              <a:t> </a:t>
            </a:r>
            <a:r>
              <a:rPr sz="1400" dirty="0">
                <a:solidFill>
                  <a:srgbClr val="063763"/>
                </a:solidFill>
                <a:latin typeface="Times New Roman"/>
                <a:cs typeface="Times New Roman"/>
              </a:rPr>
              <a:t>Alerting</a:t>
            </a:r>
            <a:r>
              <a:rPr sz="1400" spc="15" dirty="0">
                <a:solidFill>
                  <a:srgbClr val="063763"/>
                </a:solidFill>
                <a:latin typeface="Times New Roman"/>
                <a:cs typeface="Times New Roman"/>
              </a:rPr>
              <a:t> </a:t>
            </a:r>
            <a:r>
              <a:rPr sz="1400" dirty="0">
                <a:solidFill>
                  <a:srgbClr val="063763"/>
                </a:solidFill>
                <a:latin typeface="Times New Roman"/>
                <a:cs typeface="Times New Roman"/>
              </a:rPr>
              <a:t>System</a:t>
            </a:r>
            <a:r>
              <a:rPr sz="1400" spc="10" dirty="0">
                <a:solidFill>
                  <a:srgbClr val="063763"/>
                </a:solidFill>
                <a:latin typeface="Times New Roman"/>
                <a:cs typeface="Times New Roman"/>
              </a:rPr>
              <a:t> </a:t>
            </a:r>
            <a:r>
              <a:rPr sz="1400" dirty="0">
                <a:solidFill>
                  <a:srgbClr val="063763"/>
                </a:solidFill>
                <a:latin typeface="Times New Roman"/>
                <a:cs typeface="Times New Roman"/>
              </a:rPr>
              <a:t>which</a:t>
            </a:r>
            <a:r>
              <a:rPr sz="1400" spc="10" dirty="0">
                <a:solidFill>
                  <a:srgbClr val="063763"/>
                </a:solidFill>
                <a:latin typeface="Times New Roman"/>
                <a:cs typeface="Times New Roman"/>
              </a:rPr>
              <a:t> </a:t>
            </a:r>
            <a:r>
              <a:rPr sz="1400" spc="-20" dirty="0">
                <a:solidFill>
                  <a:srgbClr val="063763"/>
                </a:solidFill>
                <a:latin typeface="Times New Roman"/>
                <a:cs typeface="Times New Roman"/>
              </a:rPr>
              <a:t>will </a:t>
            </a:r>
            <a:r>
              <a:rPr sz="1400" dirty="0">
                <a:solidFill>
                  <a:srgbClr val="063763"/>
                </a:solidFill>
                <a:latin typeface="Times New Roman"/>
                <a:cs typeface="Times New Roman"/>
              </a:rPr>
              <a:t>able</a:t>
            </a:r>
            <a:r>
              <a:rPr sz="1400" spc="-35" dirty="0">
                <a:solidFill>
                  <a:srgbClr val="063763"/>
                </a:solidFill>
                <a:latin typeface="Times New Roman"/>
                <a:cs typeface="Times New Roman"/>
              </a:rPr>
              <a:t> </a:t>
            </a:r>
            <a:r>
              <a:rPr sz="1400" dirty="0">
                <a:solidFill>
                  <a:srgbClr val="063763"/>
                </a:solidFill>
                <a:latin typeface="Times New Roman"/>
                <a:cs typeface="Times New Roman"/>
              </a:rPr>
              <a:t>to</a:t>
            </a:r>
            <a:r>
              <a:rPr sz="1400" spc="-30" dirty="0">
                <a:solidFill>
                  <a:srgbClr val="063763"/>
                </a:solidFill>
                <a:latin typeface="Times New Roman"/>
                <a:cs typeface="Times New Roman"/>
              </a:rPr>
              <a:t> </a:t>
            </a:r>
            <a:r>
              <a:rPr sz="1400" dirty="0">
                <a:solidFill>
                  <a:srgbClr val="063763"/>
                </a:solidFill>
                <a:latin typeface="Times New Roman"/>
                <a:cs typeface="Times New Roman"/>
              </a:rPr>
              <a:t>send</a:t>
            </a:r>
            <a:r>
              <a:rPr sz="1400" spc="-25" dirty="0">
                <a:solidFill>
                  <a:srgbClr val="063763"/>
                </a:solidFill>
                <a:latin typeface="Times New Roman"/>
                <a:cs typeface="Times New Roman"/>
              </a:rPr>
              <a:t> </a:t>
            </a:r>
            <a:r>
              <a:rPr sz="1400" dirty="0">
                <a:solidFill>
                  <a:srgbClr val="063763"/>
                </a:solidFill>
                <a:latin typeface="Times New Roman"/>
                <a:cs typeface="Times New Roman"/>
              </a:rPr>
              <a:t>the</a:t>
            </a:r>
            <a:r>
              <a:rPr sz="1400" spc="-35" dirty="0">
                <a:solidFill>
                  <a:srgbClr val="063763"/>
                </a:solidFill>
                <a:latin typeface="Times New Roman"/>
                <a:cs typeface="Times New Roman"/>
              </a:rPr>
              <a:t> </a:t>
            </a:r>
            <a:r>
              <a:rPr sz="1400" spc="-10" dirty="0">
                <a:solidFill>
                  <a:srgbClr val="063763"/>
                </a:solidFill>
                <a:latin typeface="Times New Roman"/>
                <a:cs typeface="Times New Roman"/>
              </a:rPr>
              <a:t>ambulance</a:t>
            </a:r>
            <a:r>
              <a:rPr sz="1400" spc="-30" dirty="0">
                <a:solidFill>
                  <a:srgbClr val="063763"/>
                </a:solidFill>
                <a:latin typeface="Times New Roman"/>
                <a:cs typeface="Times New Roman"/>
              </a:rPr>
              <a:t> </a:t>
            </a:r>
            <a:r>
              <a:rPr sz="1400" dirty="0">
                <a:solidFill>
                  <a:srgbClr val="063763"/>
                </a:solidFill>
                <a:latin typeface="Times New Roman"/>
                <a:cs typeface="Times New Roman"/>
              </a:rPr>
              <a:t>information</a:t>
            </a:r>
            <a:r>
              <a:rPr sz="1400" spc="-30" dirty="0">
                <a:solidFill>
                  <a:srgbClr val="063763"/>
                </a:solidFill>
                <a:latin typeface="Times New Roman"/>
                <a:cs typeface="Times New Roman"/>
              </a:rPr>
              <a:t> </a:t>
            </a:r>
            <a:r>
              <a:rPr sz="1400" dirty="0">
                <a:solidFill>
                  <a:srgbClr val="063763"/>
                </a:solidFill>
                <a:latin typeface="Times New Roman"/>
                <a:cs typeface="Times New Roman"/>
              </a:rPr>
              <a:t>to</a:t>
            </a:r>
            <a:r>
              <a:rPr sz="1400" spc="-25" dirty="0">
                <a:solidFill>
                  <a:srgbClr val="063763"/>
                </a:solidFill>
                <a:latin typeface="Times New Roman"/>
                <a:cs typeface="Times New Roman"/>
              </a:rPr>
              <a:t> </a:t>
            </a:r>
            <a:r>
              <a:rPr sz="1400" dirty="0">
                <a:solidFill>
                  <a:srgbClr val="063763"/>
                </a:solidFill>
                <a:latin typeface="Times New Roman"/>
                <a:cs typeface="Times New Roman"/>
              </a:rPr>
              <a:t>the</a:t>
            </a:r>
            <a:r>
              <a:rPr sz="1400" spc="-35" dirty="0">
                <a:solidFill>
                  <a:srgbClr val="063763"/>
                </a:solidFill>
                <a:latin typeface="Times New Roman"/>
                <a:cs typeface="Times New Roman"/>
              </a:rPr>
              <a:t> </a:t>
            </a:r>
            <a:r>
              <a:rPr sz="1400" dirty="0">
                <a:solidFill>
                  <a:srgbClr val="063763"/>
                </a:solidFill>
                <a:latin typeface="Times New Roman"/>
                <a:cs typeface="Times New Roman"/>
              </a:rPr>
              <a:t>traffic</a:t>
            </a:r>
            <a:r>
              <a:rPr sz="1400" spc="-30" dirty="0">
                <a:solidFill>
                  <a:srgbClr val="063763"/>
                </a:solidFill>
                <a:latin typeface="Times New Roman"/>
                <a:cs typeface="Times New Roman"/>
              </a:rPr>
              <a:t> </a:t>
            </a:r>
            <a:r>
              <a:rPr sz="1400" spc="-10" dirty="0">
                <a:solidFill>
                  <a:srgbClr val="063763"/>
                </a:solidFill>
                <a:latin typeface="Times New Roman"/>
                <a:cs typeface="Times New Roman"/>
              </a:rPr>
              <a:t>police.</a:t>
            </a:r>
            <a:endParaRPr sz="14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05155"/>
          </a:xfrm>
          <a:custGeom>
            <a:avLst/>
            <a:gdLst/>
            <a:ahLst/>
            <a:cxnLst/>
            <a:rect l="l" t="t" r="r" b="b"/>
            <a:pathLst>
              <a:path w="9144000" h="605155">
                <a:moveTo>
                  <a:pt x="9143999" y="604799"/>
                </a:moveTo>
                <a:lnTo>
                  <a:pt x="0" y="604799"/>
                </a:lnTo>
                <a:lnTo>
                  <a:pt x="0" y="0"/>
                </a:lnTo>
                <a:lnTo>
                  <a:pt x="9143999" y="0"/>
                </a:lnTo>
                <a:lnTo>
                  <a:pt x="9143999" y="604799"/>
                </a:lnTo>
                <a:close/>
              </a:path>
            </a:pathLst>
          </a:custGeom>
          <a:solidFill>
            <a:srgbClr val="4285F4"/>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Motivation</a:t>
            </a:r>
          </a:p>
        </p:txBody>
      </p:sp>
      <p:sp>
        <p:nvSpPr>
          <p:cNvPr id="4" name="object 4"/>
          <p:cNvSpPr txBox="1"/>
          <p:nvPr/>
        </p:nvSpPr>
        <p:spPr>
          <a:xfrm>
            <a:off x="1439525" y="1479838"/>
            <a:ext cx="6261100" cy="2882649"/>
          </a:xfrm>
          <a:prstGeom prst="rect">
            <a:avLst/>
          </a:prstGeom>
        </p:spPr>
        <p:txBody>
          <a:bodyPr vert="horz" wrap="square" lIns="0" tIns="12700" rIns="0" bIns="0" rtlCol="0">
            <a:spAutoFit/>
          </a:bodyPr>
          <a:lstStyle/>
          <a:p>
            <a:pPr marL="12700" marR="5080" algn="just">
              <a:lnSpc>
                <a:spcPct val="150000"/>
              </a:lnSpc>
              <a:spcBef>
                <a:spcPts val="100"/>
              </a:spcBef>
            </a:pPr>
            <a:r>
              <a:rPr sz="1400" dirty="0">
                <a:solidFill>
                  <a:srgbClr val="063763"/>
                </a:solidFill>
                <a:latin typeface="Times New Roman"/>
                <a:cs typeface="Times New Roman"/>
              </a:rPr>
              <a:t>Taking</a:t>
            </a:r>
            <a:r>
              <a:rPr sz="1400" spc="265" dirty="0">
                <a:solidFill>
                  <a:srgbClr val="063763"/>
                </a:solidFill>
                <a:latin typeface="Times New Roman"/>
                <a:cs typeface="Times New Roman"/>
              </a:rPr>
              <a:t> </a:t>
            </a:r>
            <a:r>
              <a:rPr sz="1400" dirty="0">
                <a:solidFill>
                  <a:srgbClr val="063763"/>
                </a:solidFill>
                <a:latin typeface="Times New Roman"/>
                <a:cs typeface="Times New Roman"/>
              </a:rPr>
              <a:t>the</a:t>
            </a:r>
            <a:r>
              <a:rPr sz="1400" spc="265" dirty="0">
                <a:solidFill>
                  <a:srgbClr val="063763"/>
                </a:solidFill>
                <a:latin typeface="Times New Roman"/>
                <a:cs typeface="Times New Roman"/>
              </a:rPr>
              <a:t> </a:t>
            </a:r>
            <a:r>
              <a:rPr sz="1400" dirty="0">
                <a:solidFill>
                  <a:srgbClr val="063763"/>
                </a:solidFill>
                <a:latin typeface="Times New Roman"/>
                <a:cs typeface="Times New Roman"/>
              </a:rPr>
              <a:t>patient</a:t>
            </a:r>
            <a:r>
              <a:rPr sz="1400" spc="265" dirty="0">
                <a:solidFill>
                  <a:srgbClr val="063763"/>
                </a:solidFill>
                <a:latin typeface="Times New Roman"/>
                <a:cs typeface="Times New Roman"/>
              </a:rPr>
              <a:t> </a:t>
            </a:r>
            <a:r>
              <a:rPr sz="1400" dirty="0">
                <a:solidFill>
                  <a:srgbClr val="063763"/>
                </a:solidFill>
                <a:latin typeface="Times New Roman"/>
                <a:cs typeface="Times New Roman"/>
              </a:rPr>
              <a:t>to</a:t>
            </a:r>
            <a:r>
              <a:rPr sz="1400" spc="265" dirty="0">
                <a:solidFill>
                  <a:srgbClr val="063763"/>
                </a:solidFill>
                <a:latin typeface="Times New Roman"/>
                <a:cs typeface="Times New Roman"/>
              </a:rPr>
              <a:t> </a:t>
            </a:r>
            <a:r>
              <a:rPr sz="1400" dirty="0">
                <a:solidFill>
                  <a:srgbClr val="063763"/>
                </a:solidFill>
                <a:latin typeface="Times New Roman"/>
                <a:cs typeface="Times New Roman"/>
              </a:rPr>
              <a:t>the</a:t>
            </a:r>
            <a:r>
              <a:rPr sz="1400" spc="265" dirty="0">
                <a:solidFill>
                  <a:srgbClr val="063763"/>
                </a:solidFill>
                <a:latin typeface="Times New Roman"/>
                <a:cs typeface="Times New Roman"/>
              </a:rPr>
              <a:t> </a:t>
            </a:r>
            <a:r>
              <a:rPr sz="1400" dirty="0">
                <a:solidFill>
                  <a:srgbClr val="063763"/>
                </a:solidFill>
                <a:latin typeface="Times New Roman"/>
                <a:cs typeface="Times New Roman"/>
              </a:rPr>
              <a:t>hospital</a:t>
            </a:r>
            <a:r>
              <a:rPr sz="1400" spc="265" dirty="0">
                <a:solidFill>
                  <a:srgbClr val="063763"/>
                </a:solidFill>
                <a:latin typeface="Times New Roman"/>
                <a:cs typeface="Times New Roman"/>
              </a:rPr>
              <a:t> </a:t>
            </a:r>
            <a:r>
              <a:rPr sz="1400" dirty="0">
                <a:solidFill>
                  <a:srgbClr val="063763"/>
                </a:solidFill>
                <a:latin typeface="Times New Roman"/>
                <a:cs typeface="Times New Roman"/>
              </a:rPr>
              <a:t>as</a:t>
            </a:r>
            <a:r>
              <a:rPr sz="1400" spc="265" dirty="0">
                <a:solidFill>
                  <a:srgbClr val="063763"/>
                </a:solidFill>
                <a:latin typeface="Times New Roman"/>
                <a:cs typeface="Times New Roman"/>
              </a:rPr>
              <a:t> </a:t>
            </a:r>
            <a:r>
              <a:rPr sz="1400" dirty="0">
                <a:solidFill>
                  <a:srgbClr val="063763"/>
                </a:solidFill>
                <a:latin typeface="Times New Roman"/>
                <a:cs typeface="Times New Roman"/>
              </a:rPr>
              <a:t>early</a:t>
            </a:r>
            <a:r>
              <a:rPr sz="1400" spc="265" dirty="0">
                <a:solidFill>
                  <a:srgbClr val="063763"/>
                </a:solidFill>
                <a:latin typeface="Times New Roman"/>
                <a:cs typeface="Times New Roman"/>
              </a:rPr>
              <a:t> </a:t>
            </a:r>
            <a:r>
              <a:rPr sz="1400" dirty="0">
                <a:solidFill>
                  <a:srgbClr val="063763"/>
                </a:solidFill>
                <a:latin typeface="Times New Roman"/>
                <a:cs typeface="Times New Roman"/>
              </a:rPr>
              <a:t>as</a:t>
            </a:r>
            <a:r>
              <a:rPr sz="1400" spc="265" dirty="0">
                <a:solidFill>
                  <a:srgbClr val="063763"/>
                </a:solidFill>
                <a:latin typeface="Times New Roman"/>
                <a:cs typeface="Times New Roman"/>
              </a:rPr>
              <a:t> </a:t>
            </a:r>
            <a:r>
              <a:rPr sz="1400" dirty="0">
                <a:solidFill>
                  <a:srgbClr val="063763"/>
                </a:solidFill>
                <a:latin typeface="Times New Roman"/>
                <a:cs typeface="Times New Roman"/>
              </a:rPr>
              <a:t>possible</a:t>
            </a:r>
            <a:r>
              <a:rPr sz="1400" spc="265" dirty="0">
                <a:solidFill>
                  <a:srgbClr val="063763"/>
                </a:solidFill>
                <a:latin typeface="Times New Roman"/>
                <a:cs typeface="Times New Roman"/>
              </a:rPr>
              <a:t> </a:t>
            </a:r>
            <a:r>
              <a:rPr sz="1400" dirty="0">
                <a:solidFill>
                  <a:srgbClr val="063763"/>
                </a:solidFill>
                <a:latin typeface="Times New Roman"/>
                <a:cs typeface="Times New Roman"/>
              </a:rPr>
              <a:t>can</a:t>
            </a:r>
            <a:r>
              <a:rPr sz="1400" spc="265" dirty="0">
                <a:solidFill>
                  <a:srgbClr val="063763"/>
                </a:solidFill>
                <a:latin typeface="Times New Roman"/>
                <a:cs typeface="Times New Roman"/>
              </a:rPr>
              <a:t> </a:t>
            </a:r>
            <a:r>
              <a:rPr sz="1400" dirty="0">
                <a:solidFill>
                  <a:srgbClr val="063763"/>
                </a:solidFill>
                <a:latin typeface="Times New Roman"/>
                <a:cs typeface="Times New Roman"/>
              </a:rPr>
              <a:t>able</a:t>
            </a:r>
            <a:r>
              <a:rPr sz="1400" spc="265" dirty="0">
                <a:solidFill>
                  <a:srgbClr val="063763"/>
                </a:solidFill>
                <a:latin typeface="Times New Roman"/>
                <a:cs typeface="Times New Roman"/>
              </a:rPr>
              <a:t> </a:t>
            </a:r>
            <a:r>
              <a:rPr sz="1400" dirty="0">
                <a:solidFill>
                  <a:srgbClr val="063763"/>
                </a:solidFill>
                <a:latin typeface="Times New Roman"/>
                <a:cs typeface="Times New Roman"/>
              </a:rPr>
              <a:t>to</a:t>
            </a:r>
            <a:r>
              <a:rPr sz="1400" spc="265" dirty="0">
                <a:solidFill>
                  <a:srgbClr val="063763"/>
                </a:solidFill>
                <a:latin typeface="Times New Roman"/>
                <a:cs typeface="Times New Roman"/>
              </a:rPr>
              <a:t> </a:t>
            </a:r>
            <a:r>
              <a:rPr sz="1400" dirty="0">
                <a:solidFill>
                  <a:srgbClr val="063763"/>
                </a:solidFill>
                <a:latin typeface="Times New Roman"/>
                <a:cs typeface="Times New Roman"/>
              </a:rPr>
              <a:t>safe</a:t>
            </a:r>
            <a:r>
              <a:rPr sz="1400" spc="265" dirty="0">
                <a:solidFill>
                  <a:srgbClr val="063763"/>
                </a:solidFill>
                <a:latin typeface="Times New Roman"/>
                <a:cs typeface="Times New Roman"/>
              </a:rPr>
              <a:t> </a:t>
            </a:r>
            <a:r>
              <a:rPr sz="1400" dirty="0">
                <a:solidFill>
                  <a:srgbClr val="063763"/>
                </a:solidFill>
                <a:latin typeface="Times New Roman"/>
                <a:cs typeface="Times New Roman"/>
              </a:rPr>
              <a:t>the</a:t>
            </a:r>
            <a:r>
              <a:rPr sz="1400" spc="265" dirty="0">
                <a:solidFill>
                  <a:srgbClr val="063763"/>
                </a:solidFill>
                <a:latin typeface="Times New Roman"/>
                <a:cs typeface="Times New Roman"/>
              </a:rPr>
              <a:t> </a:t>
            </a:r>
            <a:r>
              <a:rPr sz="1400" dirty="0">
                <a:solidFill>
                  <a:srgbClr val="063763"/>
                </a:solidFill>
                <a:latin typeface="Times New Roman"/>
                <a:cs typeface="Times New Roman"/>
              </a:rPr>
              <a:t>life</a:t>
            </a:r>
            <a:r>
              <a:rPr sz="1400" spc="265" dirty="0">
                <a:solidFill>
                  <a:srgbClr val="063763"/>
                </a:solidFill>
                <a:latin typeface="Times New Roman"/>
                <a:cs typeface="Times New Roman"/>
              </a:rPr>
              <a:t> </a:t>
            </a:r>
            <a:r>
              <a:rPr sz="1400" dirty="0">
                <a:solidFill>
                  <a:srgbClr val="063763"/>
                </a:solidFill>
                <a:latin typeface="Times New Roman"/>
                <a:cs typeface="Times New Roman"/>
              </a:rPr>
              <a:t>of</a:t>
            </a:r>
            <a:r>
              <a:rPr sz="1400" spc="265" dirty="0">
                <a:solidFill>
                  <a:srgbClr val="063763"/>
                </a:solidFill>
                <a:latin typeface="Times New Roman"/>
                <a:cs typeface="Times New Roman"/>
              </a:rPr>
              <a:t> </a:t>
            </a:r>
            <a:r>
              <a:rPr sz="1400" dirty="0">
                <a:solidFill>
                  <a:srgbClr val="063763"/>
                </a:solidFill>
                <a:latin typeface="Times New Roman"/>
                <a:cs typeface="Times New Roman"/>
              </a:rPr>
              <a:t>the</a:t>
            </a:r>
            <a:r>
              <a:rPr sz="1400" spc="265" dirty="0">
                <a:solidFill>
                  <a:srgbClr val="063763"/>
                </a:solidFill>
                <a:latin typeface="Times New Roman"/>
                <a:cs typeface="Times New Roman"/>
              </a:rPr>
              <a:t> </a:t>
            </a:r>
            <a:r>
              <a:rPr sz="1400" spc="-10" dirty="0">
                <a:solidFill>
                  <a:srgbClr val="063763"/>
                </a:solidFill>
                <a:latin typeface="Times New Roman"/>
                <a:cs typeface="Times New Roman"/>
              </a:rPr>
              <a:t>patient. </a:t>
            </a:r>
            <a:r>
              <a:rPr sz="1400" dirty="0">
                <a:solidFill>
                  <a:srgbClr val="063763"/>
                </a:solidFill>
                <a:latin typeface="Times New Roman"/>
                <a:cs typeface="Times New Roman"/>
              </a:rPr>
              <a:t>Ambulance</a:t>
            </a:r>
            <a:r>
              <a:rPr sz="1400" spc="75" dirty="0">
                <a:solidFill>
                  <a:srgbClr val="063763"/>
                </a:solidFill>
                <a:latin typeface="Times New Roman"/>
                <a:cs typeface="Times New Roman"/>
              </a:rPr>
              <a:t> </a:t>
            </a:r>
            <a:r>
              <a:rPr sz="1400" dirty="0">
                <a:solidFill>
                  <a:srgbClr val="063763"/>
                </a:solidFill>
                <a:latin typeface="Times New Roman"/>
                <a:cs typeface="Times New Roman"/>
              </a:rPr>
              <a:t>plays</a:t>
            </a:r>
            <a:r>
              <a:rPr sz="1400" spc="80" dirty="0">
                <a:solidFill>
                  <a:srgbClr val="063763"/>
                </a:solidFill>
                <a:latin typeface="Times New Roman"/>
                <a:cs typeface="Times New Roman"/>
              </a:rPr>
              <a:t> </a:t>
            </a:r>
            <a:r>
              <a:rPr sz="1400" dirty="0">
                <a:solidFill>
                  <a:srgbClr val="063763"/>
                </a:solidFill>
                <a:latin typeface="Times New Roman"/>
                <a:cs typeface="Times New Roman"/>
              </a:rPr>
              <a:t>an</a:t>
            </a:r>
            <a:r>
              <a:rPr sz="1400" spc="75" dirty="0">
                <a:solidFill>
                  <a:srgbClr val="063763"/>
                </a:solidFill>
                <a:latin typeface="Times New Roman"/>
                <a:cs typeface="Times New Roman"/>
              </a:rPr>
              <a:t> </a:t>
            </a:r>
            <a:r>
              <a:rPr sz="1400" dirty="0">
                <a:solidFill>
                  <a:srgbClr val="063763"/>
                </a:solidFill>
                <a:latin typeface="Times New Roman"/>
                <a:cs typeface="Times New Roman"/>
              </a:rPr>
              <a:t>important</a:t>
            </a:r>
            <a:r>
              <a:rPr sz="1400" spc="80" dirty="0">
                <a:solidFill>
                  <a:srgbClr val="063763"/>
                </a:solidFill>
                <a:latin typeface="Times New Roman"/>
                <a:cs typeface="Times New Roman"/>
              </a:rPr>
              <a:t> </a:t>
            </a:r>
            <a:r>
              <a:rPr sz="1400" dirty="0">
                <a:solidFill>
                  <a:srgbClr val="063763"/>
                </a:solidFill>
                <a:latin typeface="Times New Roman"/>
                <a:cs typeface="Times New Roman"/>
              </a:rPr>
              <a:t>role</a:t>
            </a:r>
            <a:r>
              <a:rPr sz="1400" spc="75" dirty="0">
                <a:solidFill>
                  <a:srgbClr val="063763"/>
                </a:solidFill>
                <a:latin typeface="Times New Roman"/>
                <a:cs typeface="Times New Roman"/>
              </a:rPr>
              <a:t> </a:t>
            </a:r>
            <a:r>
              <a:rPr sz="1400" dirty="0">
                <a:solidFill>
                  <a:srgbClr val="063763"/>
                </a:solidFill>
                <a:latin typeface="Times New Roman"/>
                <a:cs typeface="Times New Roman"/>
              </a:rPr>
              <a:t>in</a:t>
            </a:r>
            <a:r>
              <a:rPr sz="1400" spc="80" dirty="0">
                <a:solidFill>
                  <a:srgbClr val="063763"/>
                </a:solidFill>
                <a:latin typeface="Times New Roman"/>
                <a:cs typeface="Times New Roman"/>
              </a:rPr>
              <a:t> </a:t>
            </a:r>
            <a:r>
              <a:rPr sz="1400" dirty="0">
                <a:solidFill>
                  <a:srgbClr val="063763"/>
                </a:solidFill>
                <a:latin typeface="Times New Roman"/>
                <a:cs typeface="Times New Roman"/>
              </a:rPr>
              <a:t>taking</a:t>
            </a:r>
            <a:r>
              <a:rPr sz="1400" spc="75" dirty="0">
                <a:solidFill>
                  <a:srgbClr val="063763"/>
                </a:solidFill>
                <a:latin typeface="Times New Roman"/>
                <a:cs typeface="Times New Roman"/>
              </a:rPr>
              <a:t> </a:t>
            </a:r>
            <a:r>
              <a:rPr sz="1400" dirty="0">
                <a:solidFill>
                  <a:srgbClr val="063763"/>
                </a:solidFill>
                <a:latin typeface="Times New Roman"/>
                <a:cs typeface="Times New Roman"/>
              </a:rPr>
              <a:t>the</a:t>
            </a:r>
            <a:r>
              <a:rPr sz="1400" spc="80" dirty="0">
                <a:solidFill>
                  <a:srgbClr val="063763"/>
                </a:solidFill>
                <a:latin typeface="Times New Roman"/>
                <a:cs typeface="Times New Roman"/>
              </a:rPr>
              <a:t> </a:t>
            </a:r>
            <a:r>
              <a:rPr sz="1400" dirty="0">
                <a:solidFill>
                  <a:srgbClr val="063763"/>
                </a:solidFill>
                <a:latin typeface="Times New Roman"/>
                <a:cs typeface="Times New Roman"/>
              </a:rPr>
              <a:t>patients</a:t>
            </a:r>
            <a:r>
              <a:rPr sz="1400" spc="75" dirty="0">
                <a:solidFill>
                  <a:srgbClr val="063763"/>
                </a:solidFill>
                <a:latin typeface="Times New Roman"/>
                <a:cs typeface="Times New Roman"/>
              </a:rPr>
              <a:t> </a:t>
            </a:r>
            <a:r>
              <a:rPr sz="1400" dirty="0">
                <a:solidFill>
                  <a:srgbClr val="063763"/>
                </a:solidFill>
                <a:latin typeface="Times New Roman"/>
                <a:cs typeface="Times New Roman"/>
              </a:rPr>
              <a:t>to</a:t>
            </a:r>
            <a:r>
              <a:rPr sz="1400" spc="80" dirty="0">
                <a:solidFill>
                  <a:srgbClr val="063763"/>
                </a:solidFill>
                <a:latin typeface="Times New Roman"/>
                <a:cs typeface="Times New Roman"/>
              </a:rPr>
              <a:t> </a:t>
            </a:r>
            <a:r>
              <a:rPr sz="1400" dirty="0">
                <a:solidFill>
                  <a:srgbClr val="063763"/>
                </a:solidFill>
                <a:latin typeface="Times New Roman"/>
                <a:cs typeface="Times New Roman"/>
              </a:rPr>
              <a:t>the</a:t>
            </a:r>
            <a:r>
              <a:rPr sz="1400" spc="75" dirty="0">
                <a:solidFill>
                  <a:srgbClr val="063763"/>
                </a:solidFill>
                <a:latin typeface="Times New Roman"/>
                <a:cs typeface="Times New Roman"/>
              </a:rPr>
              <a:t> </a:t>
            </a:r>
            <a:r>
              <a:rPr sz="1400" dirty="0">
                <a:solidFill>
                  <a:srgbClr val="063763"/>
                </a:solidFill>
                <a:latin typeface="Times New Roman"/>
                <a:cs typeface="Times New Roman"/>
              </a:rPr>
              <a:t>hospital.</a:t>
            </a:r>
            <a:r>
              <a:rPr sz="1400" spc="80" dirty="0">
                <a:solidFill>
                  <a:srgbClr val="063763"/>
                </a:solidFill>
                <a:latin typeface="Times New Roman"/>
                <a:cs typeface="Times New Roman"/>
              </a:rPr>
              <a:t> </a:t>
            </a:r>
            <a:r>
              <a:rPr sz="1400" dirty="0">
                <a:solidFill>
                  <a:srgbClr val="063763"/>
                </a:solidFill>
                <a:latin typeface="Times New Roman"/>
                <a:cs typeface="Times New Roman"/>
              </a:rPr>
              <a:t>But</a:t>
            </a:r>
            <a:r>
              <a:rPr sz="1400" spc="75" dirty="0">
                <a:solidFill>
                  <a:srgbClr val="063763"/>
                </a:solidFill>
                <a:latin typeface="Times New Roman"/>
                <a:cs typeface="Times New Roman"/>
              </a:rPr>
              <a:t> </a:t>
            </a:r>
            <a:r>
              <a:rPr sz="1400" dirty="0">
                <a:solidFill>
                  <a:srgbClr val="063763"/>
                </a:solidFill>
                <a:latin typeface="Times New Roman"/>
                <a:cs typeface="Times New Roman"/>
              </a:rPr>
              <a:t>the</a:t>
            </a:r>
            <a:r>
              <a:rPr sz="1400" spc="80" dirty="0">
                <a:solidFill>
                  <a:srgbClr val="063763"/>
                </a:solidFill>
                <a:latin typeface="Times New Roman"/>
                <a:cs typeface="Times New Roman"/>
              </a:rPr>
              <a:t> </a:t>
            </a:r>
            <a:r>
              <a:rPr sz="1400" dirty="0">
                <a:solidFill>
                  <a:srgbClr val="063763"/>
                </a:solidFill>
                <a:latin typeface="Times New Roman"/>
                <a:cs typeface="Times New Roman"/>
              </a:rPr>
              <a:t>traffic</a:t>
            </a:r>
            <a:r>
              <a:rPr sz="1400" spc="75" dirty="0">
                <a:solidFill>
                  <a:srgbClr val="063763"/>
                </a:solidFill>
                <a:latin typeface="Times New Roman"/>
                <a:cs typeface="Times New Roman"/>
              </a:rPr>
              <a:t> </a:t>
            </a:r>
            <a:r>
              <a:rPr sz="1400" dirty="0">
                <a:solidFill>
                  <a:srgbClr val="063763"/>
                </a:solidFill>
                <a:latin typeface="Times New Roman"/>
                <a:cs typeface="Times New Roman"/>
              </a:rPr>
              <a:t>in</a:t>
            </a:r>
            <a:r>
              <a:rPr sz="1400" spc="80" dirty="0">
                <a:solidFill>
                  <a:srgbClr val="063763"/>
                </a:solidFill>
                <a:latin typeface="Times New Roman"/>
                <a:cs typeface="Times New Roman"/>
              </a:rPr>
              <a:t> </a:t>
            </a:r>
            <a:r>
              <a:rPr sz="1400" dirty="0">
                <a:solidFill>
                  <a:srgbClr val="063763"/>
                </a:solidFill>
                <a:latin typeface="Times New Roman"/>
                <a:cs typeface="Times New Roman"/>
              </a:rPr>
              <a:t>the</a:t>
            </a:r>
            <a:r>
              <a:rPr sz="1400" spc="75" dirty="0">
                <a:solidFill>
                  <a:srgbClr val="063763"/>
                </a:solidFill>
                <a:latin typeface="Times New Roman"/>
                <a:cs typeface="Times New Roman"/>
              </a:rPr>
              <a:t> </a:t>
            </a:r>
            <a:r>
              <a:rPr sz="1400" spc="-20" dirty="0">
                <a:solidFill>
                  <a:srgbClr val="063763"/>
                </a:solidFill>
                <a:latin typeface="Times New Roman"/>
                <a:cs typeface="Times New Roman"/>
              </a:rPr>
              <a:t>high </a:t>
            </a:r>
            <a:r>
              <a:rPr sz="1400" dirty="0">
                <a:solidFill>
                  <a:srgbClr val="063763"/>
                </a:solidFill>
                <a:latin typeface="Times New Roman"/>
                <a:cs typeface="Times New Roman"/>
              </a:rPr>
              <a:t>traffic</a:t>
            </a:r>
            <a:r>
              <a:rPr sz="1400" spc="80" dirty="0">
                <a:solidFill>
                  <a:srgbClr val="063763"/>
                </a:solidFill>
                <a:latin typeface="Times New Roman"/>
                <a:cs typeface="Times New Roman"/>
              </a:rPr>
              <a:t> </a:t>
            </a:r>
            <a:r>
              <a:rPr sz="1400" dirty="0">
                <a:solidFill>
                  <a:srgbClr val="063763"/>
                </a:solidFill>
                <a:latin typeface="Times New Roman"/>
                <a:cs typeface="Times New Roman"/>
              </a:rPr>
              <a:t>city</a:t>
            </a:r>
            <a:r>
              <a:rPr sz="1400" spc="80" dirty="0">
                <a:solidFill>
                  <a:srgbClr val="063763"/>
                </a:solidFill>
                <a:latin typeface="Times New Roman"/>
                <a:cs typeface="Times New Roman"/>
              </a:rPr>
              <a:t> </a:t>
            </a:r>
            <a:r>
              <a:rPr sz="1400" dirty="0">
                <a:solidFill>
                  <a:srgbClr val="063763"/>
                </a:solidFill>
                <a:latin typeface="Times New Roman"/>
                <a:cs typeface="Times New Roman"/>
              </a:rPr>
              <a:t>struck</a:t>
            </a:r>
            <a:r>
              <a:rPr sz="1400" spc="80" dirty="0">
                <a:solidFill>
                  <a:srgbClr val="063763"/>
                </a:solidFill>
                <a:latin typeface="Times New Roman"/>
                <a:cs typeface="Times New Roman"/>
              </a:rPr>
              <a:t> </a:t>
            </a:r>
            <a:r>
              <a:rPr sz="1400" dirty="0">
                <a:solidFill>
                  <a:srgbClr val="063763"/>
                </a:solidFill>
                <a:latin typeface="Times New Roman"/>
                <a:cs typeface="Times New Roman"/>
              </a:rPr>
              <a:t>the</a:t>
            </a:r>
            <a:r>
              <a:rPr sz="1400" spc="80" dirty="0">
                <a:solidFill>
                  <a:srgbClr val="063763"/>
                </a:solidFill>
                <a:latin typeface="Times New Roman"/>
                <a:cs typeface="Times New Roman"/>
              </a:rPr>
              <a:t> </a:t>
            </a:r>
            <a:r>
              <a:rPr sz="1400" dirty="0">
                <a:solidFill>
                  <a:srgbClr val="063763"/>
                </a:solidFill>
                <a:latin typeface="Times New Roman"/>
                <a:cs typeface="Times New Roman"/>
              </a:rPr>
              <a:t>ambulance</a:t>
            </a:r>
            <a:r>
              <a:rPr sz="1400" spc="80" dirty="0">
                <a:solidFill>
                  <a:srgbClr val="063763"/>
                </a:solidFill>
                <a:latin typeface="Times New Roman"/>
                <a:cs typeface="Times New Roman"/>
              </a:rPr>
              <a:t> </a:t>
            </a:r>
            <a:r>
              <a:rPr sz="1400" dirty="0">
                <a:solidFill>
                  <a:srgbClr val="063763"/>
                </a:solidFill>
                <a:latin typeface="Times New Roman"/>
                <a:cs typeface="Times New Roman"/>
              </a:rPr>
              <a:t>in</a:t>
            </a:r>
            <a:r>
              <a:rPr sz="1400" spc="80" dirty="0">
                <a:solidFill>
                  <a:srgbClr val="063763"/>
                </a:solidFill>
                <a:latin typeface="Times New Roman"/>
                <a:cs typeface="Times New Roman"/>
              </a:rPr>
              <a:t> </a:t>
            </a:r>
            <a:r>
              <a:rPr sz="1400" dirty="0">
                <a:solidFill>
                  <a:srgbClr val="063763"/>
                </a:solidFill>
                <a:latin typeface="Times New Roman"/>
                <a:cs typeface="Times New Roman"/>
              </a:rPr>
              <a:t>the</a:t>
            </a:r>
            <a:r>
              <a:rPr sz="1400" spc="80" dirty="0">
                <a:solidFill>
                  <a:srgbClr val="063763"/>
                </a:solidFill>
                <a:latin typeface="Times New Roman"/>
                <a:cs typeface="Times New Roman"/>
              </a:rPr>
              <a:t> </a:t>
            </a:r>
            <a:r>
              <a:rPr sz="1400" dirty="0">
                <a:solidFill>
                  <a:srgbClr val="063763"/>
                </a:solidFill>
                <a:latin typeface="Times New Roman"/>
                <a:cs typeface="Times New Roman"/>
              </a:rPr>
              <a:t>traffic.</a:t>
            </a:r>
            <a:r>
              <a:rPr sz="1400" spc="20" dirty="0">
                <a:solidFill>
                  <a:srgbClr val="063763"/>
                </a:solidFill>
                <a:latin typeface="Times New Roman"/>
                <a:cs typeface="Times New Roman"/>
              </a:rPr>
              <a:t> </a:t>
            </a:r>
            <a:r>
              <a:rPr sz="1400" dirty="0">
                <a:solidFill>
                  <a:srgbClr val="063763"/>
                </a:solidFill>
                <a:latin typeface="Times New Roman"/>
                <a:cs typeface="Times New Roman"/>
              </a:rPr>
              <a:t>A</a:t>
            </a:r>
            <a:r>
              <a:rPr sz="1400" spc="20" dirty="0">
                <a:solidFill>
                  <a:srgbClr val="063763"/>
                </a:solidFill>
                <a:latin typeface="Times New Roman"/>
                <a:cs typeface="Times New Roman"/>
              </a:rPr>
              <a:t> </a:t>
            </a:r>
            <a:r>
              <a:rPr sz="1400" dirty="0">
                <a:solidFill>
                  <a:srgbClr val="063763"/>
                </a:solidFill>
                <a:latin typeface="Times New Roman"/>
                <a:cs typeface="Times New Roman"/>
              </a:rPr>
              <a:t>report</a:t>
            </a:r>
            <a:r>
              <a:rPr sz="1400" spc="80" dirty="0">
                <a:solidFill>
                  <a:srgbClr val="063763"/>
                </a:solidFill>
                <a:latin typeface="Times New Roman"/>
                <a:cs typeface="Times New Roman"/>
              </a:rPr>
              <a:t> </a:t>
            </a:r>
            <a:r>
              <a:rPr sz="1400" dirty="0">
                <a:solidFill>
                  <a:srgbClr val="063763"/>
                </a:solidFill>
                <a:latin typeface="Times New Roman"/>
                <a:cs typeface="Times New Roman"/>
              </a:rPr>
              <a:t>published</a:t>
            </a:r>
            <a:r>
              <a:rPr sz="1400" spc="80" dirty="0">
                <a:solidFill>
                  <a:srgbClr val="063763"/>
                </a:solidFill>
                <a:latin typeface="Times New Roman"/>
                <a:cs typeface="Times New Roman"/>
              </a:rPr>
              <a:t> </a:t>
            </a:r>
            <a:r>
              <a:rPr sz="1400" dirty="0">
                <a:solidFill>
                  <a:srgbClr val="063763"/>
                </a:solidFill>
                <a:latin typeface="Times New Roman"/>
                <a:cs typeface="Times New Roman"/>
              </a:rPr>
              <a:t>in</a:t>
            </a:r>
            <a:r>
              <a:rPr sz="1400" spc="65" dirty="0">
                <a:solidFill>
                  <a:srgbClr val="063763"/>
                </a:solidFill>
                <a:latin typeface="Times New Roman"/>
                <a:cs typeface="Times New Roman"/>
              </a:rPr>
              <a:t> </a:t>
            </a:r>
            <a:r>
              <a:rPr sz="1400" dirty="0">
                <a:solidFill>
                  <a:srgbClr val="063763"/>
                </a:solidFill>
                <a:latin typeface="Times New Roman"/>
                <a:cs typeface="Times New Roman"/>
              </a:rPr>
              <a:t>Times</a:t>
            </a:r>
            <a:r>
              <a:rPr sz="1400" spc="80" dirty="0">
                <a:solidFill>
                  <a:srgbClr val="063763"/>
                </a:solidFill>
                <a:latin typeface="Times New Roman"/>
                <a:cs typeface="Times New Roman"/>
              </a:rPr>
              <a:t> </a:t>
            </a:r>
            <a:r>
              <a:rPr sz="1400" dirty="0">
                <a:solidFill>
                  <a:srgbClr val="063763"/>
                </a:solidFill>
                <a:latin typeface="Times New Roman"/>
                <a:cs typeface="Times New Roman"/>
              </a:rPr>
              <a:t>of</a:t>
            </a:r>
            <a:r>
              <a:rPr sz="1400" spc="80" dirty="0">
                <a:solidFill>
                  <a:srgbClr val="063763"/>
                </a:solidFill>
                <a:latin typeface="Times New Roman"/>
                <a:cs typeface="Times New Roman"/>
              </a:rPr>
              <a:t> </a:t>
            </a:r>
            <a:r>
              <a:rPr sz="1400" dirty="0">
                <a:solidFill>
                  <a:srgbClr val="063763"/>
                </a:solidFill>
                <a:latin typeface="Times New Roman"/>
                <a:cs typeface="Times New Roman"/>
              </a:rPr>
              <a:t>India</a:t>
            </a:r>
            <a:r>
              <a:rPr sz="1400" spc="80" dirty="0">
                <a:solidFill>
                  <a:srgbClr val="063763"/>
                </a:solidFill>
                <a:latin typeface="Times New Roman"/>
                <a:cs typeface="Times New Roman"/>
              </a:rPr>
              <a:t> </a:t>
            </a:r>
            <a:r>
              <a:rPr sz="1400" dirty="0">
                <a:solidFill>
                  <a:srgbClr val="063763"/>
                </a:solidFill>
                <a:latin typeface="Times New Roman"/>
                <a:cs typeface="Times New Roman"/>
              </a:rPr>
              <a:t>about</a:t>
            </a:r>
            <a:r>
              <a:rPr sz="1400" spc="80" dirty="0">
                <a:solidFill>
                  <a:srgbClr val="063763"/>
                </a:solidFill>
                <a:latin typeface="Times New Roman"/>
                <a:cs typeface="Times New Roman"/>
              </a:rPr>
              <a:t> </a:t>
            </a:r>
            <a:r>
              <a:rPr sz="1400" spc="-10" dirty="0">
                <a:solidFill>
                  <a:srgbClr val="063763"/>
                </a:solidFill>
                <a:latin typeface="Times New Roman"/>
                <a:cs typeface="Times New Roman"/>
              </a:rPr>
              <a:t>146,133 </a:t>
            </a:r>
            <a:r>
              <a:rPr sz="1400" dirty="0">
                <a:solidFill>
                  <a:srgbClr val="063763"/>
                </a:solidFill>
                <a:latin typeface="Times New Roman"/>
                <a:cs typeface="Times New Roman"/>
              </a:rPr>
              <a:t>people were</a:t>
            </a:r>
            <a:r>
              <a:rPr sz="1400" spc="5" dirty="0">
                <a:solidFill>
                  <a:srgbClr val="063763"/>
                </a:solidFill>
                <a:latin typeface="Times New Roman"/>
                <a:cs typeface="Times New Roman"/>
              </a:rPr>
              <a:t> </a:t>
            </a:r>
            <a:r>
              <a:rPr sz="1400" dirty="0">
                <a:solidFill>
                  <a:srgbClr val="063763"/>
                </a:solidFill>
                <a:latin typeface="Times New Roman"/>
                <a:cs typeface="Times New Roman"/>
              </a:rPr>
              <a:t>killed in</a:t>
            </a:r>
            <a:r>
              <a:rPr sz="1400" spc="5" dirty="0">
                <a:solidFill>
                  <a:srgbClr val="063763"/>
                </a:solidFill>
                <a:latin typeface="Times New Roman"/>
                <a:cs typeface="Times New Roman"/>
              </a:rPr>
              <a:t> </a:t>
            </a:r>
            <a:r>
              <a:rPr sz="1400" dirty="0">
                <a:solidFill>
                  <a:srgbClr val="063763"/>
                </a:solidFill>
                <a:latin typeface="Times New Roman"/>
                <a:cs typeface="Times New Roman"/>
              </a:rPr>
              <a:t>road accidents</a:t>
            </a:r>
            <a:r>
              <a:rPr sz="1400" spc="5" dirty="0">
                <a:solidFill>
                  <a:srgbClr val="063763"/>
                </a:solidFill>
                <a:latin typeface="Times New Roman"/>
                <a:cs typeface="Times New Roman"/>
              </a:rPr>
              <a:t> </a:t>
            </a:r>
            <a:r>
              <a:rPr sz="1400" dirty="0">
                <a:solidFill>
                  <a:srgbClr val="063763"/>
                </a:solidFill>
                <a:latin typeface="Times New Roman"/>
                <a:cs typeface="Times New Roman"/>
              </a:rPr>
              <a:t>in india</a:t>
            </a:r>
            <a:r>
              <a:rPr sz="1400" spc="5" dirty="0">
                <a:solidFill>
                  <a:srgbClr val="063763"/>
                </a:solidFill>
                <a:latin typeface="Times New Roman"/>
                <a:cs typeface="Times New Roman"/>
              </a:rPr>
              <a:t> </a:t>
            </a:r>
            <a:r>
              <a:rPr sz="1400" dirty="0">
                <a:solidFill>
                  <a:srgbClr val="063763"/>
                </a:solidFill>
                <a:latin typeface="Times New Roman"/>
                <a:cs typeface="Times New Roman"/>
              </a:rPr>
              <a:t>in the</a:t>
            </a:r>
            <a:r>
              <a:rPr sz="1400" spc="5" dirty="0">
                <a:solidFill>
                  <a:srgbClr val="063763"/>
                </a:solidFill>
                <a:latin typeface="Times New Roman"/>
                <a:cs typeface="Times New Roman"/>
              </a:rPr>
              <a:t> </a:t>
            </a:r>
            <a:r>
              <a:rPr sz="1400" dirty="0">
                <a:solidFill>
                  <a:srgbClr val="063763"/>
                </a:solidFill>
                <a:latin typeface="Times New Roman"/>
                <a:cs typeface="Times New Roman"/>
              </a:rPr>
              <a:t>year 2016.</a:t>
            </a:r>
            <a:r>
              <a:rPr sz="1400" spc="5" dirty="0">
                <a:solidFill>
                  <a:srgbClr val="063763"/>
                </a:solidFill>
                <a:latin typeface="Times New Roman"/>
                <a:cs typeface="Times New Roman"/>
              </a:rPr>
              <a:t> </a:t>
            </a:r>
            <a:r>
              <a:rPr sz="1400" dirty="0">
                <a:solidFill>
                  <a:srgbClr val="063763"/>
                </a:solidFill>
                <a:latin typeface="Times New Roman"/>
                <a:cs typeface="Times New Roman"/>
              </a:rPr>
              <a:t>Unfortunately</a:t>
            </a:r>
            <a:r>
              <a:rPr sz="1400" spc="5" dirty="0">
                <a:solidFill>
                  <a:srgbClr val="063763"/>
                </a:solidFill>
                <a:latin typeface="Times New Roman"/>
                <a:cs typeface="Times New Roman"/>
              </a:rPr>
              <a:t> </a:t>
            </a:r>
            <a:r>
              <a:rPr sz="1400" dirty="0">
                <a:solidFill>
                  <a:srgbClr val="063763"/>
                </a:solidFill>
                <a:latin typeface="Times New Roman"/>
                <a:cs typeface="Times New Roman"/>
              </a:rPr>
              <a:t>about 30%</a:t>
            </a:r>
            <a:r>
              <a:rPr sz="1400" spc="5" dirty="0">
                <a:solidFill>
                  <a:srgbClr val="063763"/>
                </a:solidFill>
                <a:latin typeface="Times New Roman"/>
                <a:cs typeface="Times New Roman"/>
              </a:rPr>
              <a:t> </a:t>
            </a:r>
            <a:r>
              <a:rPr sz="1400" dirty="0">
                <a:solidFill>
                  <a:srgbClr val="063763"/>
                </a:solidFill>
                <a:latin typeface="Times New Roman"/>
                <a:cs typeface="Times New Roman"/>
              </a:rPr>
              <a:t>of deaths</a:t>
            </a:r>
            <a:r>
              <a:rPr sz="1400" spc="5" dirty="0">
                <a:solidFill>
                  <a:srgbClr val="063763"/>
                </a:solidFill>
                <a:latin typeface="Times New Roman"/>
                <a:cs typeface="Times New Roman"/>
              </a:rPr>
              <a:t> </a:t>
            </a:r>
            <a:r>
              <a:rPr sz="1400" spc="-25" dirty="0">
                <a:solidFill>
                  <a:srgbClr val="063763"/>
                </a:solidFill>
                <a:latin typeface="Times New Roman"/>
                <a:cs typeface="Times New Roman"/>
              </a:rPr>
              <a:t>are </a:t>
            </a:r>
            <a:r>
              <a:rPr sz="1400" dirty="0">
                <a:solidFill>
                  <a:srgbClr val="063763"/>
                </a:solidFill>
                <a:latin typeface="Times New Roman"/>
                <a:cs typeface="Times New Roman"/>
              </a:rPr>
              <a:t>caused</a:t>
            </a:r>
            <a:r>
              <a:rPr sz="1400" spc="100" dirty="0">
                <a:solidFill>
                  <a:srgbClr val="063763"/>
                </a:solidFill>
                <a:latin typeface="Times New Roman"/>
                <a:cs typeface="Times New Roman"/>
              </a:rPr>
              <a:t> </a:t>
            </a:r>
            <a:r>
              <a:rPr sz="1400" dirty="0">
                <a:solidFill>
                  <a:srgbClr val="063763"/>
                </a:solidFill>
                <a:latin typeface="Times New Roman"/>
                <a:cs typeface="Times New Roman"/>
              </a:rPr>
              <a:t>due</a:t>
            </a:r>
            <a:r>
              <a:rPr sz="1400" spc="95" dirty="0">
                <a:solidFill>
                  <a:srgbClr val="063763"/>
                </a:solidFill>
                <a:latin typeface="Times New Roman"/>
                <a:cs typeface="Times New Roman"/>
              </a:rPr>
              <a:t> </a:t>
            </a:r>
            <a:r>
              <a:rPr sz="1400" dirty="0">
                <a:solidFill>
                  <a:srgbClr val="063763"/>
                </a:solidFill>
                <a:latin typeface="Times New Roman"/>
                <a:cs typeface="Times New Roman"/>
              </a:rPr>
              <a:t>to</a:t>
            </a:r>
            <a:r>
              <a:rPr sz="1400" spc="100" dirty="0">
                <a:solidFill>
                  <a:srgbClr val="063763"/>
                </a:solidFill>
                <a:latin typeface="Times New Roman"/>
                <a:cs typeface="Times New Roman"/>
              </a:rPr>
              <a:t> </a:t>
            </a:r>
            <a:r>
              <a:rPr sz="1400" dirty="0">
                <a:solidFill>
                  <a:srgbClr val="063763"/>
                </a:solidFill>
                <a:latin typeface="Times New Roman"/>
                <a:cs typeface="Times New Roman"/>
              </a:rPr>
              <a:t>delayed</a:t>
            </a:r>
            <a:r>
              <a:rPr sz="1400" spc="100" dirty="0">
                <a:solidFill>
                  <a:srgbClr val="063763"/>
                </a:solidFill>
                <a:latin typeface="Times New Roman"/>
                <a:cs typeface="Times New Roman"/>
              </a:rPr>
              <a:t> </a:t>
            </a:r>
            <a:r>
              <a:rPr sz="1400" dirty="0">
                <a:solidFill>
                  <a:srgbClr val="063763"/>
                </a:solidFill>
                <a:latin typeface="Times New Roman"/>
                <a:cs typeface="Times New Roman"/>
              </a:rPr>
              <a:t>ambulance.</a:t>
            </a:r>
            <a:r>
              <a:rPr sz="1400" spc="35" dirty="0">
                <a:solidFill>
                  <a:srgbClr val="063763"/>
                </a:solidFill>
                <a:latin typeface="Times New Roman"/>
                <a:cs typeface="Times New Roman"/>
              </a:rPr>
              <a:t> </a:t>
            </a:r>
            <a:r>
              <a:rPr sz="1400" dirty="0">
                <a:solidFill>
                  <a:srgbClr val="063763"/>
                </a:solidFill>
                <a:latin typeface="Times New Roman"/>
                <a:cs typeface="Times New Roman"/>
              </a:rPr>
              <a:t>Another</a:t>
            </a:r>
            <a:r>
              <a:rPr sz="1400" spc="100" dirty="0">
                <a:solidFill>
                  <a:srgbClr val="063763"/>
                </a:solidFill>
                <a:latin typeface="Times New Roman"/>
                <a:cs typeface="Times New Roman"/>
              </a:rPr>
              <a:t> </a:t>
            </a:r>
            <a:r>
              <a:rPr sz="1400" dirty="0">
                <a:solidFill>
                  <a:srgbClr val="063763"/>
                </a:solidFill>
                <a:latin typeface="Times New Roman"/>
                <a:cs typeface="Times New Roman"/>
              </a:rPr>
              <a:t>Indian</a:t>
            </a:r>
            <a:r>
              <a:rPr sz="1400" spc="100" dirty="0">
                <a:solidFill>
                  <a:srgbClr val="063763"/>
                </a:solidFill>
                <a:latin typeface="Times New Roman"/>
                <a:cs typeface="Times New Roman"/>
              </a:rPr>
              <a:t> </a:t>
            </a:r>
            <a:r>
              <a:rPr sz="1400" dirty="0">
                <a:solidFill>
                  <a:srgbClr val="063763"/>
                </a:solidFill>
                <a:latin typeface="Times New Roman"/>
                <a:cs typeface="Times New Roman"/>
              </a:rPr>
              <a:t>government</a:t>
            </a:r>
            <a:r>
              <a:rPr sz="1400" spc="95" dirty="0">
                <a:solidFill>
                  <a:srgbClr val="063763"/>
                </a:solidFill>
                <a:latin typeface="Times New Roman"/>
                <a:cs typeface="Times New Roman"/>
              </a:rPr>
              <a:t> </a:t>
            </a:r>
            <a:r>
              <a:rPr sz="1400" dirty="0">
                <a:solidFill>
                  <a:srgbClr val="063763"/>
                </a:solidFill>
                <a:latin typeface="Times New Roman"/>
                <a:cs typeface="Times New Roman"/>
              </a:rPr>
              <a:t>data</a:t>
            </a:r>
            <a:r>
              <a:rPr sz="1400" spc="95" dirty="0">
                <a:solidFill>
                  <a:srgbClr val="063763"/>
                </a:solidFill>
                <a:latin typeface="Times New Roman"/>
                <a:cs typeface="Times New Roman"/>
              </a:rPr>
              <a:t> </a:t>
            </a:r>
            <a:r>
              <a:rPr sz="1400" dirty="0">
                <a:solidFill>
                  <a:srgbClr val="063763"/>
                </a:solidFill>
                <a:latin typeface="Times New Roman"/>
                <a:cs typeface="Times New Roman"/>
              </a:rPr>
              <a:t>shows</a:t>
            </a:r>
            <a:r>
              <a:rPr sz="1400" spc="100" dirty="0">
                <a:solidFill>
                  <a:srgbClr val="063763"/>
                </a:solidFill>
                <a:latin typeface="Times New Roman"/>
                <a:cs typeface="Times New Roman"/>
              </a:rPr>
              <a:t> </a:t>
            </a:r>
            <a:r>
              <a:rPr sz="1400" dirty="0">
                <a:solidFill>
                  <a:srgbClr val="063763"/>
                </a:solidFill>
                <a:latin typeface="Times New Roman"/>
                <a:cs typeface="Times New Roman"/>
              </a:rPr>
              <a:t>more</a:t>
            </a:r>
            <a:r>
              <a:rPr sz="1400" spc="95" dirty="0">
                <a:solidFill>
                  <a:srgbClr val="063763"/>
                </a:solidFill>
                <a:latin typeface="Times New Roman"/>
                <a:cs typeface="Times New Roman"/>
              </a:rPr>
              <a:t> </a:t>
            </a:r>
            <a:r>
              <a:rPr sz="1400" dirty="0">
                <a:solidFill>
                  <a:srgbClr val="063763"/>
                </a:solidFill>
                <a:latin typeface="Times New Roman"/>
                <a:cs typeface="Times New Roman"/>
              </a:rPr>
              <a:t>than</a:t>
            </a:r>
            <a:r>
              <a:rPr sz="1400" spc="100" dirty="0">
                <a:solidFill>
                  <a:srgbClr val="063763"/>
                </a:solidFill>
                <a:latin typeface="Times New Roman"/>
                <a:cs typeface="Times New Roman"/>
              </a:rPr>
              <a:t> </a:t>
            </a:r>
            <a:r>
              <a:rPr sz="1400" dirty="0">
                <a:solidFill>
                  <a:srgbClr val="063763"/>
                </a:solidFill>
                <a:latin typeface="Times New Roman"/>
                <a:cs typeface="Times New Roman"/>
              </a:rPr>
              <a:t>50%</a:t>
            </a:r>
            <a:r>
              <a:rPr sz="1400" spc="100" dirty="0">
                <a:solidFill>
                  <a:srgbClr val="063763"/>
                </a:solidFill>
                <a:latin typeface="Times New Roman"/>
                <a:cs typeface="Times New Roman"/>
              </a:rPr>
              <a:t> </a:t>
            </a:r>
            <a:r>
              <a:rPr sz="1400" dirty="0">
                <a:solidFill>
                  <a:srgbClr val="063763"/>
                </a:solidFill>
                <a:latin typeface="Times New Roman"/>
                <a:cs typeface="Times New Roman"/>
              </a:rPr>
              <a:t>of</a:t>
            </a:r>
            <a:r>
              <a:rPr sz="1400" spc="100" dirty="0">
                <a:solidFill>
                  <a:srgbClr val="063763"/>
                </a:solidFill>
                <a:latin typeface="Times New Roman"/>
                <a:cs typeface="Times New Roman"/>
              </a:rPr>
              <a:t> </a:t>
            </a:r>
            <a:r>
              <a:rPr sz="1400" spc="-10" dirty="0">
                <a:solidFill>
                  <a:srgbClr val="063763"/>
                </a:solidFill>
                <a:latin typeface="Times New Roman"/>
                <a:cs typeface="Times New Roman"/>
              </a:rPr>
              <a:t>heart </a:t>
            </a:r>
            <a:r>
              <a:rPr sz="1400" dirty="0">
                <a:solidFill>
                  <a:srgbClr val="063763"/>
                </a:solidFill>
                <a:latin typeface="Times New Roman"/>
                <a:cs typeface="Times New Roman"/>
              </a:rPr>
              <a:t>attack</a:t>
            </a:r>
            <a:r>
              <a:rPr sz="1400" spc="-5" dirty="0">
                <a:solidFill>
                  <a:srgbClr val="063763"/>
                </a:solidFill>
                <a:latin typeface="Times New Roman"/>
                <a:cs typeface="Times New Roman"/>
              </a:rPr>
              <a:t> </a:t>
            </a:r>
            <a:r>
              <a:rPr sz="1400" dirty="0">
                <a:solidFill>
                  <a:srgbClr val="063763"/>
                </a:solidFill>
                <a:latin typeface="Times New Roman"/>
                <a:cs typeface="Times New Roman"/>
              </a:rPr>
              <a:t>patients</a:t>
            </a:r>
            <a:r>
              <a:rPr sz="1400" spc="-5" dirty="0">
                <a:solidFill>
                  <a:srgbClr val="063763"/>
                </a:solidFill>
                <a:latin typeface="Times New Roman"/>
                <a:cs typeface="Times New Roman"/>
              </a:rPr>
              <a:t> </a:t>
            </a:r>
            <a:r>
              <a:rPr sz="1400" dirty="0">
                <a:solidFill>
                  <a:srgbClr val="063763"/>
                </a:solidFill>
                <a:latin typeface="Times New Roman"/>
                <a:cs typeface="Times New Roman"/>
              </a:rPr>
              <a:t>reach</a:t>
            </a:r>
            <a:r>
              <a:rPr sz="1400" spc="-5" dirty="0">
                <a:solidFill>
                  <a:srgbClr val="063763"/>
                </a:solidFill>
                <a:latin typeface="Times New Roman"/>
                <a:cs typeface="Times New Roman"/>
              </a:rPr>
              <a:t> </a:t>
            </a:r>
            <a:r>
              <a:rPr sz="1400" dirty="0">
                <a:solidFill>
                  <a:srgbClr val="063763"/>
                </a:solidFill>
                <a:latin typeface="Times New Roman"/>
                <a:cs typeface="Times New Roman"/>
              </a:rPr>
              <a:t>hospital</a:t>
            </a:r>
            <a:r>
              <a:rPr sz="1400" spc="-10" dirty="0">
                <a:solidFill>
                  <a:srgbClr val="063763"/>
                </a:solidFill>
                <a:latin typeface="Times New Roman"/>
                <a:cs typeface="Times New Roman"/>
              </a:rPr>
              <a:t> </a:t>
            </a:r>
            <a:r>
              <a:rPr sz="1400" dirty="0">
                <a:solidFill>
                  <a:srgbClr val="063763"/>
                </a:solidFill>
                <a:latin typeface="Times New Roman"/>
                <a:cs typeface="Times New Roman"/>
              </a:rPr>
              <a:t>late,</a:t>
            </a:r>
            <a:r>
              <a:rPr sz="1400" spc="-5" dirty="0">
                <a:solidFill>
                  <a:srgbClr val="063763"/>
                </a:solidFill>
                <a:latin typeface="Times New Roman"/>
                <a:cs typeface="Times New Roman"/>
              </a:rPr>
              <a:t> </a:t>
            </a:r>
            <a:r>
              <a:rPr sz="1400" dirty="0">
                <a:solidFill>
                  <a:srgbClr val="063763"/>
                </a:solidFill>
                <a:latin typeface="Times New Roman"/>
                <a:cs typeface="Times New Roman"/>
              </a:rPr>
              <a:t>which</a:t>
            </a:r>
            <a:r>
              <a:rPr sz="1400" spc="-5" dirty="0">
                <a:solidFill>
                  <a:srgbClr val="063763"/>
                </a:solidFill>
                <a:latin typeface="Times New Roman"/>
                <a:cs typeface="Times New Roman"/>
              </a:rPr>
              <a:t> </a:t>
            </a:r>
            <a:r>
              <a:rPr sz="1400" dirty="0">
                <a:solidFill>
                  <a:srgbClr val="063763"/>
                </a:solidFill>
                <a:latin typeface="Times New Roman"/>
                <a:cs typeface="Times New Roman"/>
              </a:rPr>
              <a:t>can</a:t>
            </a:r>
            <a:r>
              <a:rPr sz="1400" spc="-5" dirty="0">
                <a:solidFill>
                  <a:srgbClr val="063763"/>
                </a:solidFill>
                <a:latin typeface="Times New Roman"/>
                <a:cs typeface="Times New Roman"/>
              </a:rPr>
              <a:t> </a:t>
            </a:r>
            <a:r>
              <a:rPr sz="1400" dirty="0">
                <a:solidFill>
                  <a:srgbClr val="063763"/>
                </a:solidFill>
                <a:latin typeface="Times New Roman"/>
                <a:cs typeface="Times New Roman"/>
              </a:rPr>
              <a:t>constitute</a:t>
            </a:r>
            <a:r>
              <a:rPr sz="1400" spc="-10" dirty="0">
                <a:solidFill>
                  <a:srgbClr val="063763"/>
                </a:solidFill>
                <a:latin typeface="Times New Roman"/>
                <a:cs typeface="Times New Roman"/>
              </a:rPr>
              <a:t> </a:t>
            </a:r>
            <a:r>
              <a:rPr sz="1400" dirty="0">
                <a:solidFill>
                  <a:srgbClr val="063763"/>
                </a:solidFill>
                <a:latin typeface="Times New Roman"/>
                <a:cs typeface="Times New Roman"/>
              </a:rPr>
              <a:t>unavailability</a:t>
            </a:r>
            <a:r>
              <a:rPr sz="1400" spc="-5" dirty="0">
                <a:solidFill>
                  <a:srgbClr val="063763"/>
                </a:solidFill>
                <a:latin typeface="Times New Roman"/>
                <a:cs typeface="Times New Roman"/>
              </a:rPr>
              <a:t> </a:t>
            </a:r>
            <a:r>
              <a:rPr sz="1400" dirty="0">
                <a:solidFill>
                  <a:srgbClr val="063763"/>
                </a:solidFill>
                <a:latin typeface="Times New Roman"/>
                <a:cs typeface="Times New Roman"/>
              </a:rPr>
              <a:t>of ambulances</a:t>
            </a:r>
            <a:r>
              <a:rPr sz="1400" spc="-5" dirty="0">
                <a:solidFill>
                  <a:srgbClr val="063763"/>
                </a:solidFill>
                <a:latin typeface="Times New Roman"/>
                <a:cs typeface="Times New Roman"/>
              </a:rPr>
              <a:t> </a:t>
            </a:r>
            <a:r>
              <a:rPr sz="1400" dirty="0">
                <a:solidFill>
                  <a:srgbClr val="063763"/>
                </a:solidFill>
                <a:latin typeface="Times New Roman"/>
                <a:cs typeface="Times New Roman"/>
              </a:rPr>
              <a:t>too</a:t>
            </a:r>
            <a:r>
              <a:rPr sz="1400" spc="-5" dirty="0">
                <a:solidFill>
                  <a:srgbClr val="063763"/>
                </a:solidFill>
                <a:latin typeface="Times New Roman"/>
                <a:cs typeface="Times New Roman"/>
              </a:rPr>
              <a:t> </a:t>
            </a:r>
            <a:r>
              <a:rPr sz="1400" dirty="0">
                <a:solidFill>
                  <a:srgbClr val="063763"/>
                </a:solidFill>
                <a:latin typeface="Times New Roman"/>
                <a:cs typeface="Times New Roman"/>
              </a:rPr>
              <a:t>but</a:t>
            </a:r>
            <a:r>
              <a:rPr sz="1400" spc="-10" dirty="0">
                <a:solidFill>
                  <a:srgbClr val="063763"/>
                </a:solidFill>
                <a:latin typeface="Times New Roman"/>
                <a:cs typeface="Times New Roman"/>
              </a:rPr>
              <a:t> majority </a:t>
            </a:r>
            <a:r>
              <a:rPr sz="1400" dirty="0">
                <a:solidFill>
                  <a:srgbClr val="063763"/>
                </a:solidFill>
                <a:latin typeface="Times New Roman"/>
                <a:cs typeface="Times New Roman"/>
              </a:rPr>
              <a:t>of</a:t>
            </a:r>
            <a:r>
              <a:rPr sz="1400" spc="-30" dirty="0">
                <a:solidFill>
                  <a:srgbClr val="063763"/>
                </a:solidFill>
                <a:latin typeface="Times New Roman"/>
                <a:cs typeface="Times New Roman"/>
              </a:rPr>
              <a:t> </a:t>
            </a:r>
            <a:r>
              <a:rPr sz="1400" dirty="0">
                <a:solidFill>
                  <a:srgbClr val="063763"/>
                </a:solidFill>
                <a:latin typeface="Times New Roman"/>
                <a:cs typeface="Times New Roman"/>
              </a:rPr>
              <a:t>its</a:t>
            </a:r>
            <a:r>
              <a:rPr sz="1400" spc="-20" dirty="0">
                <a:solidFill>
                  <a:srgbClr val="063763"/>
                </a:solidFill>
                <a:latin typeface="Times New Roman"/>
                <a:cs typeface="Times New Roman"/>
              </a:rPr>
              <a:t> </a:t>
            </a:r>
            <a:r>
              <a:rPr sz="1400" dirty="0">
                <a:solidFill>
                  <a:srgbClr val="063763"/>
                </a:solidFill>
                <a:latin typeface="Times New Roman"/>
                <a:cs typeface="Times New Roman"/>
              </a:rPr>
              <a:t>is</a:t>
            </a:r>
            <a:r>
              <a:rPr sz="1400" spc="-25" dirty="0">
                <a:solidFill>
                  <a:srgbClr val="063763"/>
                </a:solidFill>
                <a:latin typeface="Times New Roman"/>
                <a:cs typeface="Times New Roman"/>
              </a:rPr>
              <a:t> </a:t>
            </a:r>
            <a:r>
              <a:rPr sz="1400" dirty="0">
                <a:solidFill>
                  <a:srgbClr val="063763"/>
                </a:solidFill>
                <a:latin typeface="Times New Roman"/>
                <a:cs typeface="Times New Roman"/>
              </a:rPr>
              <a:t>due</a:t>
            </a:r>
            <a:r>
              <a:rPr sz="1400" spc="-20" dirty="0">
                <a:solidFill>
                  <a:srgbClr val="063763"/>
                </a:solidFill>
                <a:latin typeface="Times New Roman"/>
                <a:cs typeface="Times New Roman"/>
              </a:rPr>
              <a:t> </a:t>
            </a:r>
            <a:r>
              <a:rPr sz="1400" dirty="0">
                <a:solidFill>
                  <a:srgbClr val="063763"/>
                </a:solidFill>
                <a:latin typeface="Times New Roman"/>
                <a:cs typeface="Times New Roman"/>
              </a:rPr>
              <a:t>to</a:t>
            </a:r>
            <a:r>
              <a:rPr sz="1400" spc="-15" dirty="0">
                <a:solidFill>
                  <a:srgbClr val="063763"/>
                </a:solidFill>
                <a:latin typeface="Times New Roman"/>
                <a:cs typeface="Times New Roman"/>
              </a:rPr>
              <a:t> </a:t>
            </a:r>
            <a:r>
              <a:rPr sz="1400" spc="-10" dirty="0">
                <a:solidFill>
                  <a:srgbClr val="063763"/>
                </a:solidFill>
                <a:latin typeface="Times New Roman"/>
                <a:cs typeface="Times New Roman"/>
              </a:rPr>
              <a:t>patients</a:t>
            </a:r>
            <a:r>
              <a:rPr sz="1400" spc="-20" dirty="0">
                <a:solidFill>
                  <a:srgbClr val="063763"/>
                </a:solidFill>
                <a:latin typeface="Times New Roman"/>
                <a:cs typeface="Times New Roman"/>
              </a:rPr>
              <a:t> </a:t>
            </a:r>
            <a:r>
              <a:rPr sz="1400" dirty="0">
                <a:solidFill>
                  <a:srgbClr val="063763"/>
                </a:solidFill>
                <a:latin typeface="Times New Roman"/>
                <a:cs typeface="Times New Roman"/>
              </a:rPr>
              <a:t>stucks</a:t>
            </a:r>
            <a:r>
              <a:rPr sz="1400" spc="-20" dirty="0">
                <a:solidFill>
                  <a:srgbClr val="063763"/>
                </a:solidFill>
                <a:latin typeface="Times New Roman"/>
                <a:cs typeface="Times New Roman"/>
              </a:rPr>
              <a:t> </a:t>
            </a:r>
            <a:r>
              <a:rPr sz="1400" dirty="0">
                <a:solidFill>
                  <a:srgbClr val="063763"/>
                </a:solidFill>
                <a:latin typeface="Times New Roman"/>
                <a:cs typeface="Times New Roman"/>
              </a:rPr>
              <a:t>in</a:t>
            </a:r>
            <a:r>
              <a:rPr sz="1400" spc="-20" dirty="0">
                <a:solidFill>
                  <a:srgbClr val="063763"/>
                </a:solidFill>
                <a:latin typeface="Times New Roman"/>
                <a:cs typeface="Times New Roman"/>
              </a:rPr>
              <a:t> </a:t>
            </a:r>
            <a:r>
              <a:rPr sz="1400" dirty="0">
                <a:solidFill>
                  <a:srgbClr val="063763"/>
                </a:solidFill>
                <a:latin typeface="Times New Roman"/>
                <a:cs typeface="Times New Roman"/>
              </a:rPr>
              <a:t>traffic.</a:t>
            </a:r>
            <a:r>
              <a:rPr sz="1400" spc="-15" dirty="0">
                <a:solidFill>
                  <a:srgbClr val="063763"/>
                </a:solidFill>
                <a:latin typeface="Times New Roman"/>
                <a:cs typeface="Times New Roman"/>
              </a:rPr>
              <a:t> </a:t>
            </a:r>
            <a:r>
              <a:rPr sz="1400" dirty="0">
                <a:solidFill>
                  <a:srgbClr val="063763"/>
                </a:solidFill>
                <a:latin typeface="Times New Roman"/>
                <a:cs typeface="Times New Roman"/>
              </a:rPr>
              <a:t>It</a:t>
            </a:r>
            <a:r>
              <a:rPr sz="1400" spc="-20" dirty="0">
                <a:solidFill>
                  <a:srgbClr val="063763"/>
                </a:solidFill>
                <a:latin typeface="Times New Roman"/>
                <a:cs typeface="Times New Roman"/>
              </a:rPr>
              <a:t> </a:t>
            </a:r>
            <a:r>
              <a:rPr sz="1400" dirty="0">
                <a:solidFill>
                  <a:srgbClr val="063763"/>
                </a:solidFill>
                <a:latin typeface="Times New Roman"/>
                <a:cs typeface="Times New Roman"/>
              </a:rPr>
              <a:t>motivated</a:t>
            </a:r>
            <a:r>
              <a:rPr sz="1400" spc="-15" dirty="0">
                <a:solidFill>
                  <a:srgbClr val="063763"/>
                </a:solidFill>
                <a:latin typeface="Times New Roman"/>
                <a:cs typeface="Times New Roman"/>
              </a:rPr>
              <a:t> </a:t>
            </a:r>
            <a:r>
              <a:rPr sz="1400" dirty="0">
                <a:solidFill>
                  <a:srgbClr val="063763"/>
                </a:solidFill>
                <a:latin typeface="Times New Roman"/>
                <a:cs typeface="Times New Roman"/>
              </a:rPr>
              <a:t>us</a:t>
            </a:r>
            <a:r>
              <a:rPr sz="1400" spc="-25" dirty="0">
                <a:solidFill>
                  <a:srgbClr val="063763"/>
                </a:solidFill>
                <a:latin typeface="Times New Roman"/>
                <a:cs typeface="Times New Roman"/>
              </a:rPr>
              <a:t> </a:t>
            </a:r>
            <a:r>
              <a:rPr sz="1400" dirty="0">
                <a:solidFill>
                  <a:srgbClr val="063763"/>
                </a:solidFill>
                <a:latin typeface="Times New Roman"/>
                <a:cs typeface="Times New Roman"/>
              </a:rPr>
              <a:t>to</a:t>
            </a:r>
            <a:r>
              <a:rPr sz="1400" spc="-15" dirty="0">
                <a:solidFill>
                  <a:srgbClr val="063763"/>
                </a:solidFill>
                <a:latin typeface="Times New Roman"/>
                <a:cs typeface="Times New Roman"/>
              </a:rPr>
              <a:t> </a:t>
            </a:r>
            <a:r>
              <a:rPr sz="1400" dirty="0">
                <a:solidFill>
                  <a:srgbClr val="063763"/>
                </a:solidFill>
                <a:latin typeface="Times New Roman"/>
                <a:cs typeface="Times New Roman"/>
              </a:rPr>
              <a:t>do</a:t>
            </a:r>
            <a:r>
              <a:rPr sz="1400" spc="-15" dirty="0">
                <a:solidFill>
                  <a:srgbClr val="063763"/>
                </a:solidFill>
                <a:latin typeface="Times New Roman"/>
                <a:cs typeface="Times New Roman"/>
              </a:rPr>
              <a:t> </a:t>
            </a:r>
            <a:r>
              <a:rPr sz="1400" spc="-10" dirty="0">
                <a:solidFill>
                  <a:srgbClr val="063763"/>
                </a:solidFill>
                <a:latin typeface="Times New Roman"/>
                <a:cs typeface="Times New Roman"/>
              </a:rPr>
              <a:t>the</a:t>
            </a:r>
            <a:r>
              <a:rPr sz="1400" spc="-70" dirty="0">
                <a:solidFill>
                  <a:srgbClr val="063763"/>
                </a:solidFill>
                <a:latin typeface="Times New Roman"/>
                <a:cs typeface="Times New Roman"/>
              </a:rPr>
              <a:t> </a:t>
            </a:r>
            <a:r>
              <a:rPr sz="1400" spc="-10" dirty="0">
                <a:solidFill>
                  <a:srgbClr val="063763"/>
                </a:solidFill>
                <a:latin typeface="Times New Roman"/>
                <a:cs typeface="Times New Roman"/>
              </a:rPr>
              <a:t>Ambulance</a:t>
            </a:r>
            <a:r>
              <a:rPr sz="1400" spc="-20" dirty="0">
                <a:solidFill>
                  <a:srgbClr val="063763"/>
                </a:solidFill>
                <a:latin typeface="Times New Roman"/>
                <a:cs typeface="Times New Roman"/>
              </a:rPr>
              <a:t> </a:t>
            </a:r>
            <a:r>
              <a:rPr sz="1400" dirty="0">
                <a:solidFill>
                  <a:srgbClr val="063763"/>
                </a:solidFill>
                <a:latin typeface="Times New Roman"/>
                <a:cs typeface="Times New Roman"/>
              </a:rPr>
              <a:t>alerting</a:t>
            </a:r>
            <a:r>
              <a:rPr sz="1400" spc="-15" dirty="0">
                <a:solidFill>
                  <a:srgbClr val="063763"/>
                </a:solidFill>
                <a:latin typeface="Times New Roman"/>
                <a:cs typeface="Times New Roman"/>
              </a:rPr>
              <a:t> </a:t>
            </a:r>
            <a:r>
              <a:rPr sz="1400" spc="-10" dirty="0">
                <a:solidFill>
                  <a:srgbClr val="063763"/>
                </a:solidFill>
                <a:latin typeface="Times New Roman"/>
                <a:cs typeface="Times New Roman"/>
              </a:rPr>
              <a:t>system.</a:t>
            </a:r>
            <a:endParaRPr sz="1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024" y="168212"/>
            <a:ext cx="687070" cy="23876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Arial MT"/>
                <a:cs typeface="Arial MT"/>
              </a:rPr>
              <a:t>Concept</a:t>
            </a:r>
            <a:endParaRPr sz="1400">
              <a:latin typeface="Arial MT"/>
              <a:cs typeface="Arial MT"/>
            </a:endParaRPr>
          </a:p>
        </p:txBody>
      </p:sp>
      <p:graphicFrame>
        <p:nvGraphicFramePr>
          <p:cNvPr id="3" name="object 3"/>
          <p:cNvGraphicFramePr>
            <a:graphicFrameLocks noGrp="1"/>
          </p:cNvGraphicFramePr>
          <p:nvPr>
            <p:extLst>
              <p:ext uri="{D42A27DB-BD31-4B8C-83A1-F6EECF244321}">
                <p14:modId xmlns:p14="http://schemas.microsoft.com/office/powerpoint/2010/main" val="2475237406"/>
              </p:ext>
            </p:extLst>
          </p:nvPr>
        </p:nvGraphicFramePr>
        <p:xfrm>
          <a:off x="500174" y="801349"/>
          <a:ext cx="8129905" cy="4152900"/>
        </p:xfrm>
        <a:graphic>
          <a:graphicData uri="http://schemas.openxmlformats.org/drawingml/2006/table">
            <a:tbl>
              <a:tblPr firstRow="1" bandRow="1">
                <a:tableStyleId>{2D5ABB26-0587-4C30-8999-92F81FD0307C}</a:tableStyleId>
              </a:tblPr>
              <a:tblGrid>
                <a:gridCol w="1501775">
                  <a:extLst>
                    <a:ext uri="{9D8B030D-6E8A-4147-A177-3AD203B41FA5}">
                      <a16:colId xmlns:a16="http://schemas.microsoft.com/office/drawing/2014/main" val="20000"/>
                    </a:ext>
                  </a:extLst>
                </a:gridCol>
                <a:gridCol w="3156585">
                  <a:extLst>
                    <a:ext uri="{9D8B030D-6E8A-4147-A177-3AD203B41FA5}">
                      <a16:colId xmlns:a16="http://schemas.microsoft.com/office/drawing/2014/main" val="20001"/>
                    </a:ext>
                  </a:extLst>
                </a:gridCol>
                <a:gridCol w="3471545">
                  <a:extLst>
                    <a:ext uri="{9D8B030D-6E8A-4147-A177-3AD203B41FA5}">
                      <a16:colId xmlns:a16="http://schemas.microsoft.com/office/drawing/2014/main" val="20002"/>
                    </a:ext>
                  </a:extLst>
                </a:gridCol>
              </a:tblGrid>
              <a:tr h="510540">
                <a:tc>
                  <a:txBody>
                    <a:bodyPr/>
                    <a:lstStyle/>
                    <a:p>
                      <a:pPr>
                        <a:lnSpc>
                          <a:spcPct val="100000"/>
                        </a:lnSpc>
                        <a:spcBef>
                          <a:spcPts val="770"/>
                        </a:spcBef>
                      </a:pPr>
                      <a:endParaRPr sz="800">
                        <a:latin typeface="Times New Roman"/>
                        <a:cs typeface="Times New Roman"/>
                      </a:endParaRPr>
                    </a:p>
                    <a:p>
                      <a:pPr marL="88265">
                        <a:lnSpc>
                          <a:spcPct val="100000"/>
                        </a:lnSpc>
                      </a:pPr>
                      <a:r>
                        <a:rPr sz="800" b="1" spc="-10" dirty="0">
                          <a:solidFill>
                            <a:srgbClr val="063763"/>
                          </a:solidFill>
                          <a:latin typeface="Times New Roman"/>
                          <a:cs typeface="Times New Roman"/>
                        </a:rPr>
                        <a:t>Application</a:t>
                      </a:r>
                      <a:r>
                        <a:rPr sz="800" b="1" dirty="0">
                          <a:solidFill>
                            <a:srgbClr val="063763"/>
                          </a:solidFill>
                          <a:latin typeface="Times New Roman"/>
                          <a:cs typeface="Times New Roman"/>
                        </a:rPr>
                        <a:t> interacting</a:t>
                      </a:r>
                      <a:r>
                        <a:rPr sz="800" b="1" spc="10" dirty="0">
                          <a:solidFill>
                            <a:srgbClr val="063763"/>
                          </a:solidFill>
                          <a:latin typeface="Times New Roman"/>
                          <a:cs typeface="Times New Roman"/>
                        </a:rPr>
                        <a:t> </a:t>
                      </a:r>
                      <a:r>
                        <a:rPr sz="800" b="1" spc="-10" dirty="0">
                          <a:solidFill>
                            <a:srgbClr val="063763"/>
                          </a:solidFill>
                          <a:latin typeface="Times New Roman"/>
                          <a:cs typeface="Times New Roman"/>
                        </a:rPr>
                        <a:t>person</a:t>
                      </a:r>
                      <a:endParaRPr sz="800">
                        <a:latin typeface="Times New Roman"/>
                        <a:cs typeface="Times New Roman"/>
                      </a:endParaRPr>
                    </a:p>
                  </a:txBody>
                  <a:tcPr marL="0" marR="0" marT="9779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a:lnSpc>
                          <a:spcPct val="100000"/>
                        </a:lnSpc>
                        <a:spcBef>
                          <a:spcPts val="770"/>
                        </a:spcBef>
                      </a:pPr>
                      <a:endParaRPr sz="800">
                        <a:latin typeface="Times New Roman"/>
                        <a:cs typeface="Times New Roman"/>
                      </a:endParaRPr>
                    </a:p>
                    <a:p>
                      <a:pPr marL="713105">
                        <a:lnSpc>
                          <a:spcPct val="100000"/>
                        </a:lnSpc>
                      </a:pPr>
                      <a:r>
                        <a:rPr sz="800" b="1" dirty="0">
                          <a:solidFill>
                            <a:srgbClr val="063763"/>
                          </a:solidFill>
                          <a:latin typeface="Times New Roman"/>
                          <a:cs typeface="Times New Roman"/>
                        </a:rPr>
                        <a:t>How</a:t>
                      </a:r>
                      <a:r>
                        <a:rPr sz="800" b="1" spc="-20" dirty="0">
                          <a:solidFill>
                            <a:srgbClr val="063763"/>
                          </a:solidFill>
                          <a:latin typeface="Times New Roman"/>
                          <a:cs typeface="Times New Roman"/>
                        </a:rPr>
                        <a:t> </a:t>
                      </a:r>
                      <a:r>
                        <a:rPr sz="800" b="1" dirty="0">
                          <a:solidFill>
                            <a:srgbClr val="063763"/>
                          </a:solidFill>
                          <a:latin typeface="Times New Roman"/>
                          <a:cs typeface="Times New Roman"/>
                        </a:rPr>
                        <a:t>users</a:t>
                      </a:r>
                      <a:r>
                        <a:rPr sz="800" b="1" spc="-20" dirty="0">
                          <a:solidFill>
                            <a:srgbClr val="063763"/>
                          </a:solidFill>
                          <a:latin typeface="Times New Roman"/>
                          <a:cs typeface="Times New Roman"/>
                        </a:rPr>
                        <a:t> </a:t>
                      </a:r>
                      <a:r>
                        <a:rPr sz="800" b="1" dirty="0">
                          <a:solidFill>
                            <a:srgbClr val="063763"/>
                          </a:solidFill>
                          <a:latin typeface="Times New Roman"/>
                          <a:cs typeface="Times New Roman"/>
                        </a:rPr>
                        <a:t>interacting</a:t>
                      </a:r>
                      <a:r>
                        <a:rPr sz="800" b="1" spc="-15" dirty="0">
                          <a:solidFill>
                            <a:srgbClr val="063763"/>
                          </a:solidFill>
                          <a:latin typeface="Times New Roman"/>
                          <a:cs typeface="Times New Roman"/>
                        </a:rPr>
                        <a:t> </a:t>
                      </a:r>
                      <a:r>
                        <a:rPr sz="800" b="1" dirty="0">
                          <a:solidFill>
                            <a:srgbClr val="063763"/>
                          </a:solidFill>
                          <a:latin typeface="Times New Roman"/>
                          <a:cs typeface="Times New Roman"/>
                        </a:rPr>
                        <a:t>with</a:t>
                      </a:r>
                      <a:r>
                        <a:rPr sz="800" b="1" spc="-20" dirty="0">
                          <a:solidFill>
                            <a:srgbClr val="063763"/>
                          </a:solidFill>
                          <a:latin typeface="Times New Roman"/>
                          <a:cs typeface="Times New Roman"/>
                        </a:rPr>
                        <a:t> </a:t>
                      </a:r>
                      <a:r>
                        <a:rPr sz="800" b="1" dirty="0">
                          <a:solidFill>
                            <a:srgbClr val="063763"/>
                          </a:solidFill>
                          <a:latin typeface="Times New Roman"/>
                          <a:cs typeface="Times New Roman"/>
                        </a:rPr>
                        <a:t>our</a:t>
                      </a:r>
                      <a:r>
                        <a:rPr sz="800" b="1" spc="-35" dirty="0">
                          <a:solidFill>
                            <a:srgbClr val="063763"/>
                          </a:solidFill>
                          <a:latin typeface="Times New Roman"/>
                          <a:cs typeface="Times New Roman"/>
                        </a:rPr>
                        <a:t> </a:t>
                      </a:r>
                      <a:r>
                        <a:rPr sz="800" b="1" spc="-10" dirty="0">
                          <a:solidFill>
                            <a:srgbClr val="063763"/>
                          </a:solidFill>
                          <a:latin typeface="Times New Roman"/>
                          <a:cs typeface="Times New Roman"/>
                        </a:rPr>
                        <a:t>project?</a:t>
                      </a:r>
                      <a:endParaRPr sz="800">
                        <a:latin typeface="Times New Roman"/>
                        <a:cs typeface="Times New Roman"/>
                      </a:endParaRPr>
                    </a:p>
                  </a:txBody>
                  <a:tcPr marL="0" marR="0" marT="9779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a:lnSpc>
                          <a:spcPct val="100000"/>
                        </a:lnSpc>
                        <a:spcBef>
                          <a:spcPts val="770"/>
                        </a:spcBef>
                      </a:pPr>
                      <a:endParaRPr sz="800">
                        <a:latin typeface="Times New Roman"/>
                        <a:cs typeface="Times New Roman"/>
                      </a:endParaRPr>
                    </a:p>
                    <a:p>
                      <a:pPr marL="1021715">
                        <a:lnSpc>
                          <a:spcPct val="100000"/>
                        </a:lnSpc>
                      </a:pPr>
                      <a:r>
                        <a:rPr sz="800" b="1" spc="-10" dirty="0">
                          <a:solidFill>
                            <a:srgbClr val="063763"/>
                          </a:solidFill>
                          <a:latin typeface="Times New Roman"/>
                          <a:cs typeface="Times New Roman"/>
                        </a:rPr>
                        <a:t>How</a:t>
                      </a:r>
                      <a:r>
                        <a:rPr sz="800" b="1" spc="-35" dirty="0">
                          <a:solidFill>
                            <a:srgbClr val="063763"/>
                          </a:solidFill>
                          <a:latin typeface="Times New Roman"/>
                          <a:cs typeface="Times New Roman"/>
                        </a:rPr>
                        <a:t> </a:t>
                      </a:r>
                      <a:r>
                        <a:rPr sz="800" b="1" spc="-10" dirty="0">
                          <a:solidFill>
                            <a:srgbClr val="063763"/>
                          </a:solidFill>
                          <a:latin typeface="Times New Roman"/>
                          <a:cs typeface="Times New Roman"/>
                        </a:rPr>
                        <a:t>Application</a:t>
                      </a:r>
                      <a:r>
                        <a:rPr sz="800" b="1" spc="10" dirty="0">
                          <a:solidFill>
                            <a:srgbClr val="063763"/>
                          </a:solidFill>
                          <a:latin typeface="Times New Roman"/>
                          <a:cs typeface="Times New Roman"/>
                        </a:rPr>
                        <a:t> </a:t>
                      </a:r>
                      <a:r>
                        <a:rPr sz="800" b="1" spc="-10" dirty="0">
                          <a:solidFill>
                            <a:srgbClr val="063763"/>
                          </a:solidFill>
                          <a:latin typeface="Times New Roman"/>
                          <a:cs typeface="Times New Roman"/>
                        </a:rPr>
                        <a:t>responds</a:t>
                      </a:r>
                      <a:r>
                        <a:rPr sz="800" b="1" spc="15" dirty="0">
                          <a:solidFill>
                            <a:srgbClr val="063763"/>
                          </a:solidFill>
                          <a:latin typeface="Times New Roman"/>
                          <a:cs typeface="Times New Roman"/>
                        </a:rPr>
                        <a:t> </a:t>
                      </a:r>
                      <a:r>
                        <a:rPr sz="800" b="1" spc="-10" dirty="0">
                          <a:solidFill>
                            <a:srgbClr val="063763"/>
                          </a:solidFill>
                          <a:latin typeface="Times New Roman"/>
                          <a:cs typeface="Times New Roman"/>
                        </a:rPr>
                        <a:t>back?</a:t>
                      </a:r>
                      <a:endParaRPr sz="800">
                        <a:latin typeface="Times New Roman"/>
                        <a:cs typeface="Times New Roman"/>
                      </a:endParaRPr>
                    </a:p>
                  </a:txBody>
                  <a:tcPr marL="0" marR="0" marT="9779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0"/>
                  </a:ext>
                </a:extLst>
              </a:tr>
              <a:tr h="1565910">
                <a:tc>
                  <a:txBody>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spcBef>
                          <a:spcPts val="325"/>
                        </a:spcBef>
                      </a:pPr>
                      <a:endParaRPr sz="800">
                        <a:latin typeface="Times New Roman"/>
                        <a:cs typeface="Times New Roman"/>
                      </a:endParaRPr>
                    </a:p>
                    <a:p>
                      <a:pPr marL="57150">
                        <a:lnSpc>
                          <a:spcPct val="100000"/>
                        </a:lnSpc>
                      </a:pPr>
                      <a:r>
                        <a:rPr sz="800" dirty="0">
                          <a:solidFill>
                            <a:srgbClr val="063763"/>
                          </a:solidFill>
                          <a:latin typeface="Times New Roman"/>
                          <a:cs typeface="Times New Roman"/>
                        </a:rPr>
                        <a:t>Ambulance</a:t>
                      </a:r>
                      <a:r>
                        <a:rPr sz="800" spc="-45" dirty="0">
                          <a:solidFill>
                            <a:srgbClr val="063763"/>
                          </a:solidFill>
                          <a:latin typeface="Times New Roman"/>
                          <a:cs typeface="Times New Roman"/>
                        </a:rPr>
                        <a:t> </a:t>
                      </a:r>
                      <a:r>
                        <a:rPr sz="800" spc="-10" dirty="0">
                          <a:solidFill>
                            <a:srgbClr val="063763"/>
                          </a:solidFill>
                          <a:latin typeface="Times New Roman"/>
                          <a:cs typeface="Times New Roman"/>
                        </a:rPr>
                        <a:t>Driver</a:t>
                      </a:r>
                      <a:endParaRPr sz="800">
                        <a:latin typeface="Times New Roman"/>
                        <a:cs typeface="Times New Roman"/>
                      </a:endParaRPr>
                    </a:p>
                  </a:txBody>
                  <a:tcPr marL="0" marR="0" marT="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spcBef>
                          <a:spcPts val="700"/>
                        </a:spcBef>
                      </a:pPr>
                      <a:endParaRPr sz="800" dirty="0">
                        <a:latin typeface="Times New Roman"/>
                        <a:cs typeface="Times New Roman"/>
                      </a:endParaRPr>
                    </a:p>
                    <a:p>
                      <a:pPr marL="514350" marR="221615" indent="-290195">
                        <a:lnSpc>
                          <a:spcPct val="112000"/>
                        </a:lnSpc>
                        <a:buFont typeface="Arial MT"/>
                        <a:buChar char="●"/>
                        <a:tabLst>
                          <a:tab pos="514350" algn="l"/>
                        </a:tabLst>
                      </a:pPr>
                      <a:r>
                        <a:rPr sz="800" dirty="0">
                          <a:solidFill>
                            <a:srgbClr val="063763"/>
                          </a:solidFill>
                          <a:latin typeface="Times New Roman"/>
                          <a:cs typeface="Times New Roman"/>
                        </a:rPr>
                        <a:t>Ambulance</a:t>
                      </a:r>
                      <a:r>
                        <a:rPr sz="800" spc="-10" dirty="0">
                          <a:solidFill>
                            <a:srgbClr val="063763"/>
                          </a:solidFill>
                          <a:latin typeface="Times New Roman"/>
                          <a:cs typeface="Times New Roman"/>
                        </a:rPr>
                        <a:t> </a:t>
                      </a:r>
                      <a:r>
                        <a:rPr sz="800" dirty="0">
                          <a:solidFill>
                            <a:srgbClr val="063763"/>
                          </a:solidFill>
                          <a:latin typeface="Times New Roman"/>
                          <a:cs typeface="Times New Roman"/>
                        </a:rPr>
                        <a:t>Driver</a:t>
                      </a:r>
                      <a:r>
                        <a:rPr sz="800" spc="-5" dirty="0">
                          <a:solidFill>
                            <a:srgbClr val="063763"/>
                          </a:solidFill>
                          <a:latin typeface="Times New Roman"/>
                          <a:cs typeface="Times New Roman"/>
                        </a:rPr>
                        <a:t> </a:t>
                      </a:r>
                      <a:r>
                        <a:rPr sz="800" dirty="0">
                          <a:solidFill>
                            <a:srgbClr val="063763"/>
                          </a:solidFill>
                          <a:latin typeface="Times New Roman"/>
                          <a:cs typeface="Times New Roman"/>
                        </a:rPr>
                        <a:t>can</a:t>
                      </a:r>
                      <a:r>
                        <a:rPr sz="800" spc="-5" dirty="0">
                          <a:solidFill>
                            <a:srgbClr val="063763"/>
                          </a:solidFill>
                          <a:latin typeface="Times New Roman"/>
                          <a:cs typeface="Times New Roman"/>
                        </a:rPr>
                        <a:t> </a:t>
                      </a:r>
                      <a:r>
                        <a:rPr sz="800" dirty="0">
                          <a:solidFill>
                            <a:srgbClr val="063763"/>
                          </a:solidFill>
                          <a:latin typeface="Times New Roman"/>
                          <a:cs typeface="Times New Roman"/>
                        </a:rPr>
                        <a:t>able</a:t>
                      </a:r>
                      <a:r>
                        <a:rPr sz="800" spc="-10" dirty="0">
                          <a:solidFill>
                            <a:srgbClr val="063763"/>
                          </a:solidFill>
                          <a:latin typeface="Times New Roman"/>
                          <a:cs typeface="Times New Roman"/>
                        </a:rPr>
                        <a:t> </a:t>
                      </a:r>
                      <a:r>
                        <a:rPr sz="800" dirty="0">
                          <a:solidFill>
                            <a:srgbClr val="063763"/>
                          </a:solidFill>
                          <a:latin typeface="Times New Roman"/>
                          <a:cs typeface="Times New Roman"/>
                        </a:rPr>
                        <a:t>to</a:t>
                      </a:r>
                      <a:r>
                        <a:rPr sz="800" spc="-5" dirty="0">
                          <a:solidFill>
                            <a:srgbClr val="063763"/>
                          </a:solidFill>
                          <a:latin typeface="Times New Roman"/>
                          <a:cs typeface="Times New Roman"/>
                        </a:rPr>
                        <a:t> </a:t>
                      </a:r>
                      <a:r>
                        <a:rPr sz="800" dirty="0">
                          <a:solidFill>
                            <a:srgbClr val="063763"/>
                          </a:solidFill>
                          <a:latin typeface="Times New Roman"/>
                          <a:cs typeface="Times New Roman"/>
                        </a:rPr>
                        <a:t>see</a:t>
                      </a:r>
                      <a:r>
                        <a:rPr sz="800" spc="-10" dirty="0">
                          <a:solidFill>
                            <a:srgbClr val="063763"/>
                          </a:solidFill>
                          <a:latin typeface="Times New Roman"/>
                          <a:cs typeface="Times New Roman"/>
                        </a:rPr>
                        <a:t> </a:t>
                      </a:r>
                      <a:r>
                        <a:rPr sz="800" dirty="0">
                          <a:solidFill>
                            <a:srgbClr val="063763"/>
                          </a:solidFill>
                          <a:latin typeface="Times New Roman"/>
                          <a:cs typeface="Times New Roman"/>
                        </a:rPr>
                        <a:t>the</a:t>
                      </a:r>
                      <a:r>
                        <a:rPr sz="800" spc="-10" dirty="0">
                          <a:solidFill>
                            <a:srgbClr val="063763"/>
                          </a:solidFill>
                          <a:latin typeface="Times New Roman"/>
                          <a:cs typeface="Times New Roman"/>
                        </a:rPr>
                        <a:t> </a:t>
                      </a:r>
                      <a:r>
                        <a:rPr sz="800" dirty="0">
                          <a:solidFill>
                            <a:srgbClr val="063763"/>
                          </a:solidFill>
                          <a:latin typeface="Times New Roman"/>
                          <a:cs typeface="Times New Roman"/>
                        </a:rPr>
                        <a:t>near</a:t>
                      </a:r>
                      <a:r>
                        <a:rPr sz="800" spc="-5" dirty="0">
                          <a:solidFill>
                            <a:srgbClr val="063763"/>
                          </a:solidFill>
                          <a:latin typeface="Times New Roman"/>
                          <a:cs typeface="Times New Roman"/>
                        </a:rPr>
                        <a:t> </a:t>
                      </a:r>
                      <a:r>
                        <a:rPr sz="800" dirty="0">
                          <a:solidFill>
                            <a:srgbClr val="063763"/>
                          </a:solidFill>
                          <a:latin typeface="Times New Roman"/>
                          <a:cs typeface="Times New Roman"/>
                        </a:rPr>
                        <a:t>by</a:t>
                      </a:r>
                      <a:r>
                        <a:rPr sz="800" spc="-5" dirty="0">
                          <a:solidFill>
                            <a:srgbClr val="063763"/>
                          </a:solidFill>
                          <a:latin typeface="Times New Roman"/>
                          <a:cs typeface="Times New Roman"/>
                        </a:rPr>
                        <a:t> </a:t>
                      </a:r>
                      <a:r>
                        <a:rPr sz="800" spc="-10" dirty="0">
                          <a:solidFill>
                            <a:srgbClr val="063763"/>
                          </a:solidFill>
                          <a:latin typeface="Times New Roman"/>
                          <a:cs typeface="Times New Roman"/>
                        </a:rPr>
                        <a:t>hospitals </a:t>
                      </a:r>
                      <a:r>
                        <a:rPr sz="800" spc="-25" dirty="0">
                          <a:solidFill>
                            <a:srgbClr val="063763"/>
                          </a:solidFill>
                          <a:latin typeface="Times New Roman"/>
                          <a:cs typeface="Times New Roman"/>
                        </a:rPr>
                        <a:t>and</a:t>
                      </a:r>
                      <a:r>
                        <a:rPr sz="800" spc="500" dirty="0">
                          <a:solidFill>
                            <a:srgbClr val="063763"/>
                          </a:solidFill>
                          <a:latin typeface="Times New Roman"/>
                          <a:cs typeface="Times New Roman"/>
                        </a:rPr>
                        <a:t> </a:t>
                      </a:r>
                      <a:r>
                        <a:rPr sz="800" dirty="0">
                          <a:solidFill>
                            <a:srgbClr val="063763"/>
                          </a:solidFill>
                          <a:latin typeface="Times New Roman"/>
                          <a:cs typeface="Times New Roman"/>
                        </a:rPr>
                        <a:t>able</a:t>
                      </a:r>
                      <a:r>
                        <a:rPr sz="800" spc="-20" dirty="0">
                          <a:solidFill>
                            <a:srgbClr val="063763"/>
                          </a:solidFill>
                          <a:latin typeface="Times New Roman"/>
                          <a:cs typeface="Times New Roman"/>
                        </a:rPr>
                        <a:t> </a:t>
                      </a:r>
                      <a:r>
                        <a:rPr sz="800" dirty="0">
                          <a:solidFill>
                            <a:srgbClr val="063763"/>
                          </a:solidFill>
                          <a:latin typeface="Times New Roman"/>
                          <a:cs typeface="Times New Roman"/>
                        </a:rPr>
                        <a:t>to</a:t>
                      </a:r>
                      <a:r>
                        <a:rPr sz="800" spc="-15" dirty="0">
                          <a:solidFill>
                            <a:srgbClr val="063763"/>
                          </a:solidFill>
                          <a:latin typeface="Times New Roman"/>
                          <a:cs typeface="Times New Roman"/>
                        </a:rPr>
                        <a:t> </a:t>
                      </a:r>
                      <a:r>
                        <a:rPr sz="800" dirty="0">
                          <a:solidFill>
                            <a:srgbClr val="063763"/>
                          </a:solidFill>
                          <a:latin typeface="Times New Roman"/>
                          <a:cs typeface="Times New Roman"/>
                        </a:rPr>
                        <a:t>enter</a:t>
                      </a:r>
                      <a:r>
                        <a:rPr sz="800" spc="-15" dirty="0">
                          <a:solidFill>
                            <a:srgbClr val="063763"/>
                          </a:solidFill>
                          <a:latin typeface="Times New Roman"/>
                          <a:cs typeface="Times New Roman"/>
                        </a:rPr>
                        <a:t> </a:t>
                      </a:r>
                      <a:r>
                        <a:rPr sz="800" dirty="0">
                          <a:solidFill>
                            <a:srgbClr val="063763"/>
                          </a:solidFill>
                          <a:latin typeface="Times New Roman"/>
                          <a:cs typeface="Times New Roman"/>
                        </a:rPr>
                        <a:t>current</a:t>
                      </a:r>
                      <a:r>
                        <a:rPr sz="800" spc="-20" dirty="0">
                          <a:solidFill>
                            <a:srgbClr val="063763"/>
                          </a:solidFill>
                          <a:latin typeface="Times New Roman"/>
                          <a:cs typeface="Times New Roman"/>
                        </a:rPr>
                        <a:t> </a:t>
                      </a:r>
                      <a:r>
                        <a:rPr sz="800" dirty="0">
                          <a:solidFill>
                            <a:srgbClr val="063763"/>
                          </a:solidFill>
                          <a:latin typeface="Times New Roman"/>
                          <a:cs typeface="Times New Roman"/>
                        </a:rPr>
                        <a:t>and</a:t>
                      </a:r>
                      <a:r>
                        <a:rPr sz="800" spc="-15" dirty="0">
                          <a:solidFill>
                            <a:srgbClr val="063763"/>
                          </a:solidFill>
                          <a:latin typeface="Times New Roman"/>
                          <a:cs typeface="Times New Roman"/>
                        </a:rPr>
                        <a:t> </a:t>
                      </a:r>
                      <a:r>
                        <a:rPr sz="800" dirty="0">
                          <a:solidFill>
                            <a:srgbClr val="063763"/>
                          </a:solidFill>
                          <a:latin typeface="Times New Roman"/>
                          <a:cs typeface="Times New Roman"/>
                        </a:rPr>
                        <a:t>destination</a:t>
                      </a:r>
                      <a:r>
                        <a:rPr sz="800" spc="-15" dirty="0">
                          <a:solidFill>
                            <a:srgbClr val="063763"/>
                          </a:solidFill>
                          <a:latin typeface="Times New Roman"/>
                          <a:cs typeface="Times New Roman"/>
                        </a:rPr>
                        <a:t> </a:t>
                      </a:r>
                      <a:r>
                        <a:rPr sz="800" spc="-10" dirty="0">
                          <a:solidFill>
                            <a:srgbClr val="063763"/>
                          </a:solidFill>
                          <a:latin typeface="Times New Roman"/>
                          <a:cs typeface="Times New Roman"/>
                        </a:rPr>
                        <a:t>location</a:t>
                      </a:r>
                      <a:endParaRPr sz="800" dirty="0">
                        <a:latin typeface="Times New Roman"/>
                        <a:cs typeface="Times New Roman"/>
                      </a:endParaRPr>
                    </a:p>
                    <a:p>
                      <a:pPr marL="513715" indent="-289560">
                        <a:lnSpc>
                          <a:spcPct val="100000"/>
                        </a:lnSpc>
                        <a:spcBef>
                          <a:spcPts val="665"/>
                        </a:spcBef>
                        <a:buFont typeface="Arial MT"/>
                        <a:buChar char="●"/>
                        <a:tabLst>
                          <a:tab pos="513715" algn="l"/>
                        </a:tabLst>
                      </a:pPr>
                      <a:r>
                        <a:rPr sz="800" dirty="0">
                          <a:solidFill>
                            <a:srgbClr val="063763"/>
                          </a:solidFill>
                          <a:latin typeface="Times New Roman"/>
                          <a:cs typeface="Times New Roman"/>
                        </a:rPr>
                        <a:t>Able</a:t>
                      </a:r>
                      <a:r>
                        <a:rPr sz="800" spc="-15" dirty="0">
                          <a:solidFill>
                            <a:srgbClr val="063763"/>
                          </a:solidFill>
                          <a:latin typeface="Times New Roman"/>
                          <a:cs typeface="Times New Roman"/>
                        </a:rPr>
                        <a:t> </a:t>
                      </a:r>
                      <a:r>
                        <a:rPr sz="800" dirty="0">
                          <a:solidFill>
                            <a:srgbClr val="063763"/>
                          </a:solidFill>
                          <a:latin typeface="Times New Roman"/>
                          <a:cs typeface="Times New Roman"/>
                        </a:rPr>
                        <a:t>to</a:t>
                      </a:r>
                      <a:r>
                        <a:rPr sz="800" spc="-10" dirty="0">
                          <a:solidFill>
                            <a:srgbClr val="063763"/>
                          </a:solidFill>
                          <a:latin typeface="Times New Roman"/>
                          <a:cs typeface="Times New Roman"/>
                        </a:rPr>
                        <a:t> </a:t>
                      </a:r>
                      <a:r>
                        <a:rPr sz="800" dirty="0">
                          <a:solidFill>
                            <a:srgbClr val="063763"/>
                          </a:solidFill>
                          <a:latin typeface="Times New Roman"/>
                          <a:cs typeface="Times New Roman"/>
                        </a:rPr>
                        <a:t>see</a:t>
                      </a:r>
                      <a:r>
                        <a:rPr sz="800" spc="-10"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direction</a:t>
                      </a:r>
                      <a:r>
                        <a:rPr sz="800" spc="-10" dirty="0">
                          <a:solidFill>
                            <a:srgbClr val="063763"/>
                          </a:solidFill>
                          <a:latin typeface="Times New Roman"/>
                          <a:cs typeface="Times New Roman"/>
                        </a:rPr>
                        <a:t> </a:t>
                      </a:r>
                      <a:r>
                        <a:rPr sz="800" dirty="0">
                          <a:solidFill>
                            <a:srgbClr val="063763"/>
                          </a:solidFill>
                          <a:latin typeface="Times New Roman"/>
                          <a:cs typeface="Times New Roman"/>
                        </a:rPr>
                        <a:t>to</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spc="-10" dirty="0">
                          <a:solidFill>
                            <a:srgbClr val="063763"/>
                          </a:solidFill>
                          <a:latin typeface="Times New Roman"/>
                          <a:cs typeface="Times New Roman"/>
                        </a:rPr>
                        <a:t>destination</a:t>
                      </a:r>
                      <a:endParaRPr sz="800" dirty="0">
                        <a:latin typeface="Times New Roman"/>
                        <a:cs typeface="Times New Roman"/>
                      </a:endParaRPr>
                    </a:p>
                  </a:txBody>
                  <a:tcPr marL="0" marR="0" marT="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a:lnSpc>
                          <a:spcPct val="100000"/>
                        </a:lnSpc>
                      </a:pPr>
                      <a:endParaRPr sz="800">
                        <a:latin typeface="Times New Roman"/>
                        <a:cs typeface="Times New Roman"/>
                      </a:endParaRPr>
                    </a:p>
                    <a:p>
                      <a:pPr>
                        <a:lnSpc>
                          <a:spcPct val="100000"/>
                        </a:lnSpc>
                        <a:spcBef>
                          <a:spcPts val="630"/>
                        </a:spcBef>
                      </a:pPr>
                      <a:endParaRPr sz="800">
                        <a:latin typeface="Times New Roman"/>
                        <a:cs typeface="Times New Roman"/>
                      </a:endParaRPr>
                    </a:p>
                    <a:p>
                      <a:pPr marL="514350" marR="135255" indent="-290195">
                        <a:lnSpc>
                          <a:spcPct val="112000"/>
                        </a:lnSpc>
                        <a:buFont typeface="Arial MT"/>
                        <a:buChar char="●"/>
                        <a:tabLst>
                          <a:tab pos="514350" algn="l"/>
                        </a:tabLst>
                      </a:pPr>
                      <a:r>
                        <a:rPr sz="800" dirty="0">
                          <a:solidFill>
                            <a:srgbClr val="063763"/>
                          </a:solidFill>
                          <a:latin typeface="Times New Roman"/>
                          <a:cs typeface="Times New Roman"/>
                        </a:rPr>
                        <a:t>Application</a:t>
                      </a:r>
                      <a:r>
                        <a:rPr sz="800" spc="-10" dirty="0">
                          <a:solidFill>
                            <a:srgbClr val="063763"/>
                          </a:solidFill>
                          <a:latin typeface="Times New Roman"/>
                          <a:cs typeface="Times New Roman"/>
                        </a:rPr>
                        <a:t> </a:t>
                      </a:r>
                      <a:r>
                        <a:rPr sz="800" dirty="0">
                          <a:solidFill>
                            <a:srgbClr val="063763"/>
                          </a:solidFill>
                          <a:latin typeface="Times New Roman"/>
                          <a:cs typeface="Times New Roman"/>
                        </a:rPr>
                        <a:t>shows</a:t>
                      </a:r>
                      <a:r>
                        <a:rPr sz="800" spc="-10" dirty="0">
                          <a:solidFill>
                            <a:srgbClr val="063763"/>
                          </a:solidFill>
                          <a:latin typeface="Times New Roman"/>
                          <a:cs typeface="Times New Roman"/>
                        </a:rPr>
                        <a:t> </a:t>
                      </a:r>
                      <a:r>
                        <a:rPr sz="800" dirty="0">
                          <a:solidFill>
                            <a:srgbClr val="063763"/>
                          </a:solidFill>
                          <a:latin typeface="Times New Roman"/>
                          <a:cs typeface="Times New Roman"/>
                        </a:rPr>
                        <a:t>the</a:t>
                      </a:r>
                      <a:r>
                        <a:rPr sz="800" spc="-10" dirty="0">
                          <a:solidFill>
                            <a:srgbClr val="063763"/>
                          </a:solidFill>
                          <a:latin typeface="Times New Roman"/>
                          <a:cs typeface="Times New Roman"/>
                        </a:rPr>
                        <a:t> </a:t>
                      </a:r>
                      <a:r>
                        <a:rPr sz="800" dirty="0">
                          <a:solidFill>
                            <a:srgbClr val="063763"/>
                          </a:solidFill>
                          <a:latin typeface="Times New Roman"/>
                          <a:cs typeface="Times New Roman"/>
                        </a:rPr>
                        <a:t>best</a:t>
                      </a:r>
                      <a:r>
                        <a:rPr sz="800" spc="-15" dirty="0">
                          <a:solidFill>
                            <a:srgbClr val="063763"/>
                          </a:solidFill>
                          <a:latin typeface="Times New Roman"/>
                          <a:cs typeface="Times New Roman"/>
                        </a:rPr>
                        <a:t> </a:t>
                      </a:r>
                      <a:r>
                        <a:rPr sz="800" spc="-10" dirty="0">
                          <a:solidFill>
                            <a:srgbClr val="063763"/>
                          </a:solidFill>
                          <a:latin typeface="Times New Roman"/>
                          <a:cs typeface="Times New Roman"/>
                        </a:rPr>
                        <a:t>hospital </a:t>
                      </a:r>
                      <a:r>
                        <a:rPr sz="800" dirty="0">
                          <a:solidFill>
                            <a:srgbClr val="063763"/>
                          </a:solidFill>
                          <a:latin typeface="Times New Roman"/>
                          <a:cs typeface="Times New Roman"/>
                        </a:rPr>
                        <a:t>to</a:t>
                      </a:r>
                      <a:r>
                        <a:rPr sz="800" spc="-5" dirty="0">
                          <a:solidFill>
                            <a:srgbClr val="063763"/>
                          </a:solidFill>
                          <a:latin typeface="Times New Roman"/>
                          <a:cs typeface="Times New Roman"/>
                        </a:rPr>
                        <a:t> </a:t>
                      </a:r>
                      <a:r>
                        <a:rPr sz="800" dirty="0">
                          <a:solidFill>
                            <a:srgbClr val="063763"/>
                          </a:solidFill>
                          <a:latin typeface="Times New Roman"/>
                          <a:cs typeface="Times New Roman"/>
                        </a:rPr>
                        <a:t>go</a:t>
                      </a:r>
                      <a:r>
                        <a:rPr sz="800" spc="-5" dirty="0">
                          <a:solidFill>
                            <a:srgbClr val="063763"/>
                          </a:solidFill>
                          <a:latin typeface="Times New Roman"/>
                          <a:cs typeface="Times New Roman"/>
                        </a:rPr>
                        <a:t> </a:t>
                      </a:r>
                      <a:r>
                        <a:rPr sz="800" dirty="0">
                          <a:solidFill>
                            <a:srgbClr val="063763"/>
                          </a:solidFill>
                          <a:latin typeface="Times New Roman"/>
                          <a:cs typeface="Times New Roman"/>
                        </a:rPr>
                        <a:t>fast</a:t>
                      </a:r>
                      <a:r>
                        <a:rPr sz="800" spc="-15" dirty="0">
                          <a:solidFill>
                            <a:srgbClr val="063763"/>
                          </a:solidFill>
                          <a:latin typeface="Times New Roman"/>
                          <a:cs typeface="Times New Roman"/>
                        </a:rPr>
                        <a:t> </a:t>
                      </a:r>
                      <a:r>
                        <a:rPr sz="800" dirty="0">
                          <a:solidFill>
                            <a:srgbClr val="063763"/>
                          </a:solidFill>
                          <a:latin typeface="Times New Roman"/>
                          <a:cs typeface="Times New Roman"/>
                        </a:rPr>
                        <a:t>and</a:t>
                      </a:r>
                      <a:r>
                        <a:rPr sz="800" spc="-5" dirty="0">
                          <a:solidFill>
                            <a:srgbClr val="063763"/>
                          </a:solidFill>
                          <a:latin typeface="Times New Roman"/>
                          <a:cs typeface="Times New Roman"/>
                        </a:rPr>
                        <a:t> </a:t>
                      </a:r>
                      <a:r>
                        <a:rPr sz="800" dirty="0">
                          <a:solidFill>
                            <a:srgbClr val="063763"/>
                          </a:solidFill>
                          <a:latin typeface="Times New Roman"/>
                          <a:cs typeface="Times New Roman"/>
                        </a:rPr>
                        <a:t>it</a:t>
                      </a:r>
                      <a:r>
                        <a:rPr sz="800" spc="-10" dirty="0">
                          <a:solidFill>
                            <a:srgbClr val="063763"/>
                          </a:solidFill>
                          <a:latin typeface="Times New Roman"/>
                          <a:cs typeface="Times New Roman"/>
                        </a:rPr>
                        <a:t> </a:t>
                      </a:r>
                      <a:r>
                        <a:rPr sz="800" dirty="0">
                          <a:solidFill>
                            <a:srgbClr val="063763"/>
                          </a:solidFill>
                          <a:latin typeface="Times New Roman"/>
                          <a:cs typeface="Times New Roman"/>
                        </a:rPr>
                        <a:t>need</a:t>
                      </a:r>
                      <a:r>
                        <a:rPr sz="800" spc="-5" dirty="0">
                          <a:solidFill>
                            <a:srgbClr val="063763"/>
                          </a:solidFill>
                          <a:latin typeface="Times New Roman"/>
                          <a:cs typeface="Times New Roman"/>
                        </a:rPr>
                        <a:t> </a:t>
                      </a:r>
                      <a:r>
                        <a:rPr sz="800" dirty="0">
                          <a:solidFill>
                            <a:srgbClr val="063763"/>
                          </a:solidFill>
                          <a:latin typeface="Times New Roman"/>
                          <a:cs typeface="Times New Roman"/>
                        </a:rPr>
                        <a:t>show</a:t>
                      </a:r>
                      <a:r>
                        <a:rPr sz="800" spc="-15" dirty="0">
                          <a:solidFill>
                            <a:srgbClr val="063763"/>
                          </a:solidFill>
                          <a:latin typeface="Times New Roman"/>
                          <a:cs typeface="Times New Roman"/>
                        </a:rPr>
                        <a:t> </a:t>
                      </a:r>
                      <a:r>
                        <a:rPr sz="800" spc="-10" dirty="0">
                          <a:solidFill>
                            <a:srgbClr val="063763"/>
                          </a:solidFill>
                          <a:latin typeface="Times New Roman"/>
                          <a:cs typeface="Times New Roman"/>
                        </a:rPr>
                        <a:t>based</a:t>
                      </a:r>
                      <a:r>
                        <a:rPr sz="800" spc="500" dirty="0">
                          <a:solidFill>
                            <a:srgbClr val="063763"/>
                          </a:solidFill>
                          <a:latin typeface="Times New Roman"/>
                          <a:cs typeface="Times New Roman"/>
                        </a:rPr>
                        <a:t> </a:t>
                      </a:r>
                      <a:r>
                        <a:rPr sz="800" dirty="0">
                          <a:solidFill>
                            <a:srgbClr val="063763"/>
                          </a:solidFill>
                          <a:latin typeface="Times New Roman"/>
                          <a:cs typeface="Times New Roman"/>
                        </a:rPr>
                        <a:t>on</a:t>
                      </a:r>
                      <a:r>
                        <a:rPr sz="800" spc="-10" dirty="0">
                          <a:solidFill>
                            <a:srgbClr val="063763"/>
                          </a:solidFill>
                          <a:latin typeface="Times New Roman"/>
                          <a:cs typeface="Times New Roman"/>
                        </a:rPr>
                        <a:t> </a:t>
                      </a:r>
                      <a:r>
                        <a:rPr sz="800" dirty="0">
                          <a:solidFill>
                            <a:srgbClr val="063763"/>
                          </a:solidFill>
                          <a:latin typeface="Times New Roman"/>
                          <a:cs typeface="Times New Roman"/>
                        </a:rPr>
                        <a:t>the</a:t>
                      </a:r>
                      <a:r>
                        <a:rPr sz="800" spc="-10" dirty="0">
                          <a:solidFill>
                            <a:srgbClr val="063763"/>
                          </a:solidFill>
                          <a:latin typeface="Times New Roman"/>
                          <a:cs typeface="Times New Roman"/>
                        </a:rPr>
                        <a:t> </a:t>
                      </a:r>
                      <a:r>
                        <a:rPr sz="800" dirty="0">
                          <a:solidFill>
                            <a:srgbClr val="063763"/>
                          </a:solidFill>
                          <a:latin typeface="Times New Roman"/>
                          <a:cs typeface="Times New Roman"/>
                        </a:rPr>
                        <a:t>availability</a:t>
                      </a:r>
                      <a:r>
                        <a:rPr sz="800" spc="-10" dirty="0">
                          <a:solidFill>
                            <a:srgbClr val="063763"/>
                          </a:solidFill>
                          <a:latin typeface="Times New Roman"/>
                          <a:cs typeface="Times New Roman"/>
                        </a:rPr>
                        <a:t> </a:t>
                      </a:r>
                      <a:r>
                        <a:rPr sz="800" dirty="0">
                          <a:solidFill>
                            <a:srgbClr val="063763"/>
                          </a:solidFill>
                          <a:latin typeface="Times New Roman"/>
                          <a:cs typeface="Times New Roman"/>
                        </a:rPr>
                        <a:t>of</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bed</a:t>
                      </a:r>
                      <a:r>
                        <a:rPr sz="800" spc="-5" dirty="0">
                          <a:solidFill>
                            <a:srgbClr val="063763"/>
                          </a:solidFill>
                          <a:latin typeface="Times New Roman"/>
                          <a:cs typeface="Times New Roman"/>
                        </a:rPr>
                        <a:t> </a:t>
                      </a:r>
                      <a:r>
                        <a:rPr sz="800" dirty="0">
                          <a:solidFill>
                            <a:srgbClr val="063763"/>
                          </a:solidFill>
                          <a:latin typeface="Times New Roman"/>
                          <a:cs typeface="Times New Roman"/>
                        </a:rPr>
                        <a:t>and</a:t>
                      </a:r>
                      <a:r>
                        <a:rPr sz="800" spc="-10" dirty="0">
                          <a:solidFill>
                            <a:srgbClr val="063763"/>
                          </a:solidFill>
                          <a:latin typeface="Times New Roman"/>
                          <a:cs typeface="Times New Roman"/>
                        </a:rPr>
                        <a:t> </a:t>
                      </a:r>
                      <a:r>
                        <a:rPr sz="800" dirty="0">
                          <a:solidFill>
                            <a:srgbClr val="063763"/>
                          </a:solidFill>
                          <a:latin typeface="Times New Roman"/>
                          <a:cs typeface="Times New Roman"/>
                        </a:rPr>
                        <a:t>the</a:t>
                      </a:r>
                      <a:r>
                        <a:rPr sz="800" spc="-10" dirty="0">
                          <a:solidFill>
                            <a:srgbClr val="063763"/>
                          </a:solidFill>
                          <a:latin typeface="Times New Roman"/>
                          <a:cs typeface="Times New Roman"/>
                        </a:rPr>
                        <a:t> </a:t>
                      </a:r>
                      <a:r>
                        <a:rPr sz="800" dirty="0">
                          <a:solidFill>
                            <a:srgbClr val="063763"/>
                          </a:solidFill>
                          <a:latin typeface="Times New Roman"/>
                          <a:cs typeface="Times New Roman"/>
                        </a:rPr>
                        <a:t>doctor</a:t>
                      </a:r>
                      <a:r>
                        <a:rPr sz="800" spc="-10" dirty="0">
                          <a:solidFill>
                            <a:srgbClr val="063763"/>
                          </a:solidFill>
                          <a:latin typeface="Times New Roman"/>
                          <a:cs typeface="Times New Roman"/>
                        </a:rPr>
                        <a:t> </a:t>
                      </a:r>
                      <a:r>
                        <a:rPr sz="800" dirty="0">
                          <a:solidFill>
                            <a:srgbClr val="063763"/>
                          </a:solidFill>
                          <a:latin typeface="Times New Roman"/>
                          <a:cs typeface="Times New Roman"/>
                        </a:rPr>
                        <a:t>in</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spc="-10" dirty="0">
                          <a:solidFill>
                            <a:srgbClr val="063763"/>
                          </a:solidFill>
                          <a:latin typeface="Times New Roman"/>
                          <a:cs typeface="Times New Roman"/>
                        </a:rPr>
                        <a:t>hospital</a:t>
                      </a:r>
                      <a:endParaRPr sz="800">
                        <a:latin typeface="Times New Roman"/>
                        <a:cs typeface="Times New Roman"/>
                      </a:endParaRPr>
                    </a:p>
                    <a:p>
                      <a:pPr marL="514350" marR="121920" indent="-290195">
                        <a:lnSpc>
                          <a:spcPct val="112000"/>
                        </a:lnSpc>
                        <a:spcBef>
                          <a:spcPts val="550"/>
                        </a:spcBef>
                        <a:buFont typeface="Arial MT"/>
                        <a:buChar char="●"/>
                        <a:tabLst>
                          <a:tab pos="514350" algn="l"/>
                        </a:tabLst>
                      </a:pPr>
                      <a:r>
                        <a:rPr sz="800" dirty="0">
                          <a:solidFill>
                            <a:srgbClr val="063763"/>
                          </a:solidFill>
                          <a:latin typeface="Times New Roman"/>
                          <a:cs typeface="Times New Roman"/>
                        </a:rPr>
                        <a:t>It</a:t>
                      </a:r>
                      <a:r>
                        <a:rPr sz="800" spc="-15" dirty="0">
                          <a:solidFill>
                            <a:srgbClr val="063763"/>
                          </a:solidFill>
                          <a:latin typeface="Times New Roman"/>
                          <a:cs typeface="Times New Roman"/>
                        </a:rPr>
                        <a:t> </a:t>
                      </a:r>
                      <a:r>
                        <a:rPr sz="800" dirty="0">
                          <a:solidFill>
                            <a:srgbClr val="063763"/>
                          </a:solidFill>
                          <a:latin typeface="Times New Roman"/>
                          <a:cs typeface="Times New Roman"/>
                        </a:rPr>
                        <a:t>shows</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number</a:t>
                      </a:r>
                      <a:r>
                        <a:rPr sz="800" spc="-15" dirty="0">
                          <a:solidFill>
                            <a:srgbClr val="063763"/>
                          </a:solidFill>
                          <a:latin typeface="Times New Roman"/>
                          <a:cs typeface="Times New Roman"/>
                        </a:rPr>
                        <a:t> </a:t>
                      </a:r>
                      <a:r>
                        <a:rPr sz="800" dirty="0">
                          <a:solidFill>
                            <a:srgbClr val="063763"/>
                          </a:solidFill>
                          <a:latin typeface="Times New Roman"/>
                          <a:cs typeface="Times New Roman"/>
                        </a:rPr>
                        <a:t>of</a:t>
                      </a:r>
                      <a:r>
                        <a:rPr sz="800" spc="-10" dirty="0">
                          <a:solidFill>
                            <a:srgbClr val="063763"/>
                          </a:solidFill>
                          <a:latin typeface="Times New Roman"/>
                          <a:cs typeface="Times New Roman"/>
                        </a:rPr>
                        <a:t> </a:t>
                      </a:r>
                      <a:r>
                        <a:rPr sz="800" dirty="0">
                          <a:solidFill>
                            <a:srgbClr val="063763"/>
                          </a:solidFill>
                          <a:latin typeface="Times New Roman"/>
                          <a:cs typeface="Times New Roman"/>
                        </a:rPr>
                        <a:t>signal</a:t>
                      </a:r>
                      <a:r>
                        <a:rPr sz="800" spc="-15" dirty="0">
                          <a:solidFill>
                            <a:srgbClr val="063763"/>
                          </a:solidFill>
                          <a:latin typeface="Times New Roman"/>
                          <a:cs typeface="Times New Roman"/>
                        </a:rPr>
                        <a:t> </a:t>
                      </a:r>
                      <a:r>
                        <a:rPr sz="800" dirty="0">
                          <a:solidFill>
                            <a:srgbClr val="063763"/>
                          </a:solidFill>
                          <a:latin typeface="Times New Roman"/>
                          <a:cs typeface="Times New Roman"/>
                        </a:rPr>
                        <a:t>in</a:t>
                      </a:r>
                      <a:r>
                        <a:rPr sz="800" spc="-10" dirty="0">
                          <a:solidFill>
                            <a:srgbClr val="063763"/>
                          </a:solidFill>
                          <a:latin typeface="Times New Roman"/>
                          <a:cs typeface="Times New Roman"/>
                        </a:rPr>
                        <a:t> </a:t>
                      </a:r>
                      <a:r>
                        <a:rPr sz="800" dirty="0">
                          <a:solidFill>
                            <a:srgbClr val="063763"/>
                          </a:solidFill>
                          <a:latin typeface="Times New Roman"/>
                          <a:cs typeface="Times New Roman"/>
                        </a:rPr>
                        <a:t>between</a:t>
                      </a:r>
                      <a:r>
                        <a:rPr sz="800" spc="-10" dirty="0">
                          <a:solidFill>
                            <a:srgbClr val="063763"/>
                          </a:solidFill>
                          <a:latin typeface="Times New Roman"/>
                          <a:cs typeface="Times New Roman"/>
                        </a:rPr>
                        <a:t> </a:t>
                      </a:r>
                      <a:r>
                        <a:rPr sz="800" dirty="0">
                          <a:solidFill>
                            <a:srgbClr val="063763"/>
                          </a:solidFill>
                          <a:latin typeface="Times New Roman"/>
                          <a:cs typeface="Times New Roman"/>
                        </a:rPr>
                        <a:t>and</a:t>
                      </a:r>
                      <a:r>
                        <a:rPr sz="800" spc="-10" dirty="0">
                          <a:solidFill>
                            <a:srgbClr val="063763"/>
                          </a:solidFill>
                          <a:latin typeface="Times New Roman"/>
                          <a:cs typeface="Times New Roman"/>
                        </a:rPr>
                        <a:t> </a:t>
                      </a:r>
                      <a:r>
                        <a:rPr sz="800" dirty="0">
                          <a:solidFill>
                            <a:srgbClr val="063763"/>
                          </a:solidFill>
                          <a:latin typeface="Times New Roman"/>
                          <a:cs typeface="Times New Roman"/>
                        </a:rPr>
                        <a:t>send</a:t>
                      </a:r>
                      <a:r>
                        <a:rPr sz="800" spc="-10"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message</a:t>
                      </a:r>
                      <a:r>
                        <a:rPr sz="800" spc="-15" dirty="0">
                          <a:solidFill>
                            <a:srgbClr val="063763"/>
                          </a:solidFill>
                          <a:latin typeface="Times New Roman"/>
                          <a:cs typeface="Times New Roman"/>
                        </a:rPr>
                        <a:t> </a:t>
                      </a:r>
                      <a:r>
                        <a:rPr sz="800" dirty="0">
                          <a:solidFill>
                            <a:srgbClr val="063763"/>
                          </a:solidFill>
                          <a:latin typeface="Times New Roman"/>
                          <a:cs typeface="Times New Roman"/>
                        </a:rPr>
                        <a:t>to</a:t>
                      </a:r>
                      <a:r>
                        <a:rPr sz="800" spc="-10" dirty="0">
                          <a:solidFill>
                            <a:srgbClr val="063763"/>
                          </a:solidFill>
                          <a:latin typeface="Times New Roman"/>
                          <a:cs typeface="Times New Roman"/>
                        </a:rPr>
                        <a:t> </a:t>
                      </a:r>
                      <a:r>
                        <a:rPr sz="800" spc="-25" dirty="0">
                          <a:solidFill>
                            <a:srgbClr val="063763"/>
                          </a:solidFill>
                          <a:latin typeface="Times New Roman"/>
                          <a:cs typeface="Times New Roman"/>
                        </a:rPr>
                        <a:t>the</a:t>
                      </a:r>
                      <a:r>
                        <a:rPr sz="800" spc="500" dirty="0">
                          <a:solidFill>
                            <a:srgbClr val="063763"/>
                          </a:solidFill>
                          <a:latin typeface="Times New Roman"/>
                          <a:cs typeface="Times New Roman"/>
                        </a:rPr>
                        <a:t> </a:t>
                      </a:r>
                      <a:r>
                        <a:rPr sz="800" dirty="0">
                          <a:solidFill>
                            <a:srgbClr val="063763"/>
                          </a:solidFill>
                          <a:latin typeface="Times New Roman"/>
                          <a:cs typeface="Times New Roman"/>
                        </a:rPr>
                        <a:t>traffic</a:t>
                      </a:r>
                      <a:r>
                        <a:rPr sz="800" spc="-20" dirty="0">
                          <a:solidFill>
                            <a:srgbClr val="063763"/>
                          </a:solidFill>
                          <a:latin typeface="Times New Roman"/>
                          <a:cs typeface="Times New Roman"/>
                        </a:rPr>
                        <a:t> </a:t>
                      </a:r>
                      <a:r>
                        <a:rPr sz="800" dirty="0">
                          <a:solidFill>
                            <a:srgbClr val="063763"/>
                          </a:solidFill>
                          <a:latin typeface="Times New Roman"/>
                          <a:cs typeface="Times New Roman"/>
                        </a:rPr>
                        <a:t>police</a:t>
                      </a:r>
                      <a:r>
                        <a:rPr sz="800" spc="-20" dirty="0">
                          <a:solidFill>
                            <a:srgbClr val="063763"/>
                          </a:solidFill>
                          <a:latin typeface="Times New Roman"/>
                          <a:cs typeface="Times New Roman"/>
                        </a:rPr>
                        <a:t> </a:t>
                      </a:r>
                      <a:r>
                        <a:rPr sz="800" dirty="0">
                          <a:solidFill>
                            <a:srgbClr val="063763"/>
                          </a:solidFill>
                          <a:latin typeface="Times New Roman"/>
                          <a:cs typeface="Times New Roman"/>
                        </a:rPr>
                        <a:t>to</a:t>
                      </a:r>
                      <a:r>
                        <a:rPr sz="800" spc="-10" dirty="0">
                          <a:solidFill>
                            <a:srgbClr val="063763"/>
                          </a:solidFill>
                          <a:latin typeface="Times New Roman"/>
                          <a:cs typeface="Times New Roman"/>
                        </a:rPr>
                        <a:t> </a:t>
                      </a:r>
                      <a:r>
                        <a:rPr sz="800" dirty="0">
                          <a:solidFill>
                            <a:srgbClr val="063763"/>
                          </a:solidFill>
                          <a:latin typeface="Times New Roman"/>
                          <a:cs typeface="Times New Roman"/>
                        </a:rPr>
                        <a:t>clear</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traffic</a:t>
                      </a:r>
                      <a:r>
                        <a:rPr sz="800" spc="-20" dirty="0">
                          <a:solidFill>
                            <a:srgbClr val="063763"/>
                          </a:solidFill>
                          <a:latin typeface="Times New Roman"/>
                          <a:cs typeface="Times New Roman"/>
                        </a:rPr>
                        <a:t> </a:t>
                      </a:r>
                      <a:r>
                        <a:rPr sz="800" dirty="0">
                          <a:solidFill>
                            <a:srgbClr val="063763"/>
                          </a:solidFill>
                          <a:latin typeface="Times New Roman"/>
                          <a:cs typeface="Times New Roman"/>
                        </a:rPr>
                        <a:t>in</a:t>
                      </a:r>
                      <a:r>
                        <a:rPr sz="800" spc="-10" dirty="0">
                          <a:solidFill>
                            <a:srgbClr val="063763"/>
                          </a:solidFill>
                          <a:latin typeface="Times New Roman"/>
                          <a:cs typeface="Times New Roman"/>
                        </a:rPr>
                        <a:t> </a:t>
                      </a:r>
                      <a:r>
                        <a:rPr sz="800" dirty="0">
                          <a:solidFill>
                            <a:srgbClr val="063763"/>
                          </a:solidFill>
                          <a:latin typeface="Times New Roman"/>
                          <a:cs typeface="Times New Roman"/>
                        </a:rPr>
                        <a:t>those</a:t>
                      </a:r>
                      <a:r>
                        <a:rPr sz="800" spc="-20" dirty="0">
                          <a:solidFill>
                            <a:srgbClr val="063763"/>
                          </a:solidFill>
                          <a:latin typeface="Times New Roman"/>
                          <a:cs typeface="Times New Roman"/>
                        </a:rPr>
                        <a:t> </a:t>
                      </a:r>
                      <a:r>
                        <a:rPr sz="800" spc="-10" dirty="0">
                          <a:solidFill>
                            <a:srgbClr val="063763"/>
                          </a:solidFill>
                          <a:latin typeface="Times New Roman"/>
                          <a:cs typeface="Times New Roman"/>
                        </a:rPr>
                        <a:t>signals</a:t>
                      </a:r>
                      <a:endParaRPr sz="800">
                        <a:latin typeface="Times New Roman"/>
                        <a:cs typeface="Times New Roman"/>
                      </a:endParaRPr>
                    </a:p>
                    <a:p>
                      <a:pPr marL="514350" marR="482600" indent="-290195">
                        <a:lnSpc>
                          <a:spcPct val="112000"/>
                        </a:lnSpc>
                        <a:spcBef>
                          <a:spcPts val="550"/>
                        </a:spcBef>
                        <a:buFont typeface="Arial MT"/>
                        <a:buChar char="●"/>
                        <a:tabLst>
                          <a:tab pos="514350" algn="l"/>
                        </a:tabLst>
                      </a:pPr>
                      <a:r>
                        <a:rPr sz="800" dirty="0">
                          <a:solidFill>
                            <a:srgbClr val="063763"/>
                          </a:solidFill>
                          <a:latin typeface="Times New Roman"/>
                          <a:cs typeface="Times New Roman"/>
                        </a:rPr>
                        <a:t>It</a:t>
                      </a:r>
                      <a:r>
                        <a:rPr sz="800" spc="-10" dirty="0">
                          <a:solidFill>
                            <a:srgbClr val="063763"/>
                          </a:solidFill>
                          <a:latin typeface="Times New Roman"/>
                          <a:cs typeface="Times New Roman"/>
                        </a:rPr>
                        <a:t> </a:t>
                      </a:r>
                      <a:r>
                        <a:rPr sz="800" dirty="0">
                          <a:solidFill>
                            <a:srgbClr val="063763"/>
                          </a:solidFill>
                          <a:latin typeface="Times New Roman"/>
                          <a:cs typeface="Times New Roman"/>
                        </a:rPr>
                        <a:t>need to</a:t>
                      </a:r>
                      <a:r>
                        <a:rPr sz="800" spc="-5" dirty="0">
                          <a:solidFill>
                            <a:srgbClr val="063763"/>
                          </a:solidFill>
                          <a:latin typeface="Times New Roman"/>
                          <a:cs typeface="Times New Roman"/>
                        </a:rPr>
                        <a:t> </a:t>
                      </a:r>
                      <a:r>
                        <a:rPr sz="800" dirty="0">
                          <a:solidFill>
                            <a:srgbClr val="063763"/>
                          </a:solidFill>
                          <a:latin typeface="Times New Roman"/>
                          <a:cs typeface="Times New Roman"/>
                        </a:rPr>
                        <a:t>send the</a:t>
                      </a:r>
                      <a:r>
                        <a:rPr sz="800" spc="-10" dirty="0">
                          <a:solidFill>
                            <a:srgbClr val="063763"/>
                          </a:solidFill>
                          <a:latin typeface="Times New Roman"/>
                          <a:cs typeface="Times New Roman"/>
                        </a:rPr>
                        <a:t> </a:t>
                      </a:r>
                      <a:r>
                        <a:rPr sz="800" dirty="0">
                          <a:solidFill>
                            <a:srgbClr val="063763"/>
                          </a:solidFill>
                          <a:latin typeface="Times New Roman"/>
                          <a:cs typeface="Times New Roman"/>
                        </a:rPr>
                        <a:t>information to</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5" dirty="0">
                          <a:solidFill>
                            <a:srgbClr val="063763"/>
                          </a:solidFill>
                          <a:latin typeface="Times New Roman"/>
                          <a:cs typeface="Times New Roman"/>
                        </a:rPr>
                        <a:t> </a:t>
                      </a:r>
                      <a:r>
                        <a:rPr sz="800" dirty="0">
                          <a:solidFill>
                            <a:srgbClr val="063763"/>
                          </a:solidFill>
                          <a:latin typeface="Times New Roman"/>
                          <a:cs typeface="Times New Roman"/>
                        </a:rPr>
                        <a:t>required </a:t>
                      </a:r>
                      <a:r>
                        <a:rPr sz="800" spc="-10" dirty="0">
                          <a:solidFill>
                            <a:srgbClr val="063763"/>
                          </a:solidFill>
                          <a:latin typeface="Times New Roman"/>
                          <a:cs typeface="Times New Roman"/>
                        </a:rPr>
                        <a:t>hospital </a:t>
                      </a:r>
                      <a:r>
                        <a:rPr sz="800" dirty="0">
                          <a:solidFill>
                            <a:srgbClr val="063763"/>
                          </a:solidFill>
                          <a:latin typeface="Times New Roman"/>
                          <a:cs typeface="Times New Roman"/>
                        </a:rPr>
                        <a:t>in </a:t>
                      </a:r>
                      <a:r>
                        <a:rPr sz="800" spc="-25" dirty="0">
                          <a:solidFill>
                            <a:srgbClr val="063763"/>
                          </a:solidFill>
                          <a:latin typeface="Times New Roman"/>
                          <a:cs typeface="Times New Roman"/>
                        </a:rPr>
                        <a:t>the</a:t>
                      </a:r>
                      <a:r>
                        <a:rPr sz="800" spc="500" dirty="0">
                          <a:solidFill>
                            <a:srgbClr val="063763"/>
                          </a:solidFill>
                          <a:latin typeface="Times New Roman"/>
                          <a:cs typeface="Times New Roman"/>
                        </a:rPr>
                        <a:t> </a:t>
                      </a:r>
                      <a:r>
                        <a:rPr sz="800" dirty="0">
                          <a:solidFill>
                            <a:srgbClr val="063763"/>
                          </a:solidFill>
                          <a:latin typeface="Times New Roman"/>
                          <a:cs typeface="Times New Roman"/>
                        </a:rPr>
                        <a:t>destination</a:t>
                      </a:r>
                      <a:r>
                        <a:rPr sz="800" spc="-40" dirty="0">
                          <a:solidFill>
                            <a:srgbClr val="063763"/>
                          </a:solidFill>
                          <a:latin typeface="Times New Roman"/>
                          <a:cs typeface="Times New Roman"/>
                        </a:rPr>
                        <a:t> </a:t>
                      </a:r>
                      <a:r>
                        <a:rPr sz="800" spc="-10" dirty="0">
                          <a:solidFill>
                            <a:srgbClr val="063763"/>
                          </a:solidFill>
                          <a:latin typeface="Times New Roman"/>
                          <a:cs typeface="Times New Roman"/>
                        </a:rPr>
                        <a:t>location.</a:t>
                      </a:r>
                      <a:endParaRPr sz="800">
                        <a:latin typeface="Times New Roman"/>
                        <a:cs typeface="Times New Roman"/>
                      </a:endParaRPr>
                    </a:p>
                  </a:txBody>
                  <a:tcPr marL="0" marR="0" marT="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1"/>
                  </a:ext>
                </a:extLst>
              </a:tr>
              <a:tr h="1038225">
                <a:tc>
                  <a:txBody>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spcBef>
                          <a:spcPts val="85"/>
                        </a:spcBef>
                      </a:pPr>
                      <a:endParaRPr sz="800">
                        <a:latin typeface="Times New Roman"/>
                        <a:cs typeface="Times New Roman"/>
                      </a:endParaRPr>
                    </a:p>
                    <a:p>
                      <a:pPr marL="57150">
                        <a:lnSpc>
                          <a:spcPct val="100000"/>
                        </a:lnSpc>
                        <a:spcBef>
                          <a:spcPts val="5"/>
                        </a:spcBef>
                      </a:pPr>
                      <a:r>
                        <a:rPr sz="800" spc="-10" dirty="0">
                          <a:solidFill>
                            <a:srgbClr val="063763"/>
                          </a:solidFill>
                          <a:latin typeface="Times New Roman"/>
                          <a:cs typeface="Times New Roman"/>
                        </a:rPr>
                        <a:t>Traffic</a:t>
                      </a:r>
                      <a:r>
                        <a:rPr sz="800" spc="15" dirty="0">
                          <a:solidFill>
                            <a:srgbClr val="063763"/>
                          </a:solidFill>
                          <a:latin typeface="Times New Roman"/>
                          <a:cs typeface="Times New Roman"/>
                        </a:rPr>
                        <a:t> </a:t>
                      </a:r>
                      <a:r>
                        <a:rPr sz="800" spc="-10" dirty="0">
                          <a:solidFill>
                            <a:srgbClr val="063763"/>
                          </a:solidFill>
                          <a:latin typeface="Times New Roman"/>
                          <a:cs typeface="Times New Roman"/>
                        </a:rPr>
                        <a:t>Police</a:t>
                      </a:r>
                      <a:endParaRPr sz="800">
                        <a:latin typeface="Times New Roman"/>
                        <a:cs typeface="Times New Roman"/>
                      </a:endParaRPr>
                    </a:p>
                  </a:txBody>
                  <a:tcPr marL="0" marR="0" marT="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a:lnSpc>
                          <a:spcPct val="100000"/>
                        </a:lnSpc>
                        <a:spcBef>
                          <a:spcPts val="254"/>
                        </a:spcBef>
                      </a:pPr>
                      <a:endParaRPr sz="800">
                        <a:latin typeface="Times New Roman"/>
                        <a:cs typeface="Times New Roman"/>
                      </a:endParaRPr>
                    </a:p>
                    <a:p>
                      <a:pPr marL="514350" marR="229235" indent="-290195">
                        <a:lnSpc>
                          <a:spcPct val="112000"/>
                        </a:lnSpc>
                        <a:spcBef>
                          <a:spcPts val="5"/>
                        </a:spcBef>
                        <a:buFont typeface="Arial MT"/>
                        <a:buChar char="●"/>
                        <a:tabLst>
                          <a:tab pos="514350" algn="l"/>
                        </a:tabLst>
                      </a:pPr>
                      <a:r>
                        <a:rPr sz="800" dirty="0">
                          <a:solidFill>
                            <a:srgbClr val="063763"/>
                          </a:solidFill>
                          <a:latin typeface="Times New Roman"/>
                          <a:cs typeface="Times New Roman"/>
                        </a:rPr>
                        <a:t>Need</a:t>
                      </a:r>
                      <a:r>
                        <a:rPr sz="800" spc="-10" dirty="0">
                          <a:solidFill>
                            <a:srgbClr val="063763"/>
                          </a:solidFill>
                          <a:latin typeface="Times New Roman"/>
                          <a:cs typeface="Times New Roman"/>
                        </a:rPr>
                        <a:t> </a:t>
                      </a:r>
                      <a:r>
                        <a:rPr sz="800" dirty="0">
                          <a:solidFill>
                            <a:srgbClr val="063763"/>
                          </a:solidFill>
                          <a:latin typeface="Times New Roman"/>
                          <a:cs typeface="Times New Roman"/>
                        </a:rPr>
                        <a:t>to</a:t>
                      </a:r>
                      <a:r>
                        <a:rPr sz="800" spc="-10" dirty="0">
                          <a:solidFill>
                            <a:srgbClr val="063763"/>
                          </a:solidFill>
                          <a:latin typeface="Times New Roman"/>
                          <a:cs typeface="Times New Roman"/>
                        </a:rPr>
                        <a:t> </a:t>
                      </a:r>
                      <a:r>
                        <a:rPr sz="800" dirty="0">
                          <a:solidFill>
                            <a:srgbClr val="063763"/>
                          </a:solidFill>
                          <a:latin typeface="Times New Roman"/>
                          <a:cs typeface="Times New Roman"/>
                        </a:rPr>
                        <a:t>clear</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traffic</a:t>
                      </a:r>
                      <a:r>
                        <a:rPr sz="800" spc="-15" dirty="0">
                          <a:solidFill>
                            <a:srgbClr val="063763"/>
                          </a:solidFill>
                          <a:latin typeface="Times New Roman"/>
                          <a:cs typeface="Times New Roman"/>
                        </a:rPr>
                        <a:t> </a:t>
                      </a:r>
                      <a:r>
                        <a:rPr sz="800" dirty="0">
                          <a:solidFill>
                            <a:srgbClr val="063763"/>
                          </a:solidFill>
                          <a:latin typeface="Times New Roman"/>
                          <a:cs typeface="Times New Roman"/>
                        </a:rPr>
                        <a:t>in</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ambulance</a:t>
                      </a:r>
                      <a:r>
                        <a:rPr sz="800" spc="-15" dirty="0">
                          <a:solidFill>
                            <a:srgbClr val="063763"/>
                          </a:solidFill>
                          <a:latin typeface="Times New Roman"/>
                          <a:cs typeface="Times New Roman"/>
                        </a:rPr>
                        <a:t> </a:t>
                      </a:r>
                      <a:r>
                        <a:rPr sz="800" dirty="0">
                          <a:solidFill>
                            <a:srgbClr val="063763"/>
                          </a:solidFill>
                          <a:latin typeface="Times New Roman"/>
                          <a:cs typeface="Times New Roman"/>
                        </a:rPr>
                        <a:t>travelling</a:t>
                      </a:r>
                      <a:r>
                        <a:rPr sz="800" spc="-5" dirty="0">
                          <a:solidFill>
                            <a:srgbClr val="063763"/>
                          </a:solidFill>
                          <a:latin typeface="Times New Roman"/>
                          <a:cs typeface="Times New Roman"/>
                        </a:rPr>
                        <a:t> </a:t>
                      </a:r>
                      <a:r>
                        <a:rPr sz="800" dirty="0">
                          <a:solidFill>
                            <a:srgbClr val="063763"/>
                          </a:solidFill>
                          <a:latin typeface="Times New Roman"/>
                          <a:cs typeface="Times New Roman"/>
                        </a:rPr>
                        <a:t>road</a:t>
                      </a:r>
                      <a:r>
                        <a:rPr sz="800" spc="-10" dirty="0">
                          <a:solidFill>
                            <a:srgbClr val="063763"/>
                          </a:solidFill>
                          <a:latin typeface="Times New Roman"/>
                          <a:cs typeface="Times New Roman"/>
                        </a:rPr>
                        <a:t> </a:t>
                      </a:r>
                      <a:r>
                        <a:rPr sz="800" spc="-25" dirty="0">
                          <a:solidFill>
                            <a:srgbClr val="063763"/>
                          </a:solidFill>
                          <a:latin typeface="Times New Roman"/>
                          <a:cs typeface="Times New Roman"/>
                        </a:rPr>
                        <a:t>to</a:t>
                      </a:r>
                      <a:r>
                        <a:rPr sz="800" spc="500" dirty="0">
                          <a:solidFill>
                            <a:srgbClr val="063763"/>
                          </a:solidFill>
                          <a:latin typeface="Times New Roman"/>
                          <a:cs typeface="Times New Roman"/>
                        </a:rPr>
                        <a:t> </a:t>
                      </a:r>
                      <a:r>
                        <a:rPr sz="800" dirty="0">
                          <a:solidFill>
                            <a:srgbClr val="063763"/>
                          </a:solidFill>
                          <a:latin typeface="Times New Roman"/>
                          <a:cs typeface="Times New Roman"/>
                        </a:rPr>
                        <a:t>make</a:t>
                      </a:r>
                      <a:r>
                        <a:rPr sz="800" spc="-15" dirty="0">
                          <a:solidFill>
                            <a:srgbClr val="063763"/>
                          </a:solidFill>
                          <a:latin typeface="Times New Roman"/>
                          <a:cs typeface="Times New Roman"/>
                        </a:rPr>
                        <a:t> </a:t>
                      </a:r>
                      <a:r>
                        <a:rPr sz="800" dirty="0">
                          <a:solidFill>
                            <a:srgbClr val="063763"/>
                          </a:solidFill>
                          <a:latin typeface="Times New Roman"/>
                          <a:cs typeface="Times New Roman"/>
                        </a:rPr>
                        <a:t>ambulance</a:t>
                      </a:r>
                      <a:r>
                        <a:rPr sz="800" spc="-10" dirty="0">
                          <a:solidFill>
                            <a:srgbClr val="063763"/>
                          </a:solidFill>
                          <a:latin typeface="Times New Roman"/>
                          <a:cs typeface="Times New Roman"/>
                        </a:rPr>
                        <a:t> </a:t>
                      </a:r>
                      <a:r>
                        <a:rPr sz="800" dirty="0">
                          <a:solidFill>
                            <a:srgbClr val="063763"/>
                          </a:solidFill>
                          <a:latin typeface="Times New Roman"/>
                          <a:cs typeface="Times New Roman"/>
                        </a:rPr>
                        <a:t>reach</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10" dirty="0">
                          <a:solidFill>
                            <a:srgbClr val="063763"/>
                          </a:solidFill>
                          <a:latin typeface="Times New Roman"/>
                          <a:cs typeface="Times New Roman"/>
                        </a:rPr>
                        <a:t> hospital early</a:t>
                      </a:r>
                      <a:endParaRPr sz="800">
                        <a:latin typeface="Times New Roman"/>
                        <a:cs typeface="Times New Roman"/>
                      </a:endParaRPr>
                    </a:p>
                    <a:p>
                      <a:pPr marL="514350" marR="68580" indent="-290195">
                        <a:lnSpc>
                          <a:spcPct val="114599"/>
                        </a:lnSpc>
                        <a:spcBef>
                          <a:spcPts val="525"/>
                        </a:spcBef>
                        <a:buFont typeface="Arial MT"/>
                        <a:buChar char="●"/>
                        <a:tabLst>
                          <a:tab pos="514350" algn="l"/>
                        </a:tabLst>
                      </a:pPr>
                      <a:r>
                        <a:rPr sz="800" dirty="0">
                          <a:solidFill>
                            <a:srgbClr val="063763"/>
                          </a:solidFill>
                          <a:latin typeface="Times New Roman"/>
                          <a:cs typeface="Times New Roman"/>
                        </a:rPr>
                        <a:t>If</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traffic</a:t>
                      </a:r>
                      <a:r>
                        <a:rPr sz="800" spc="-15" dirty="0">
                          <a:solidFill>
                            <a:srgbClr val="063763"/>
                          </a:solidFill>
                          <a:latin typeface="Times New Roman"/>
                          <a:cs typeface="Times New Roman"/>
                        </a:rPr>
                        <a:t> </a:t>
                      </a:r>
                      <a:r>
                        <a:rPr sz="800" dirty="0">
                          <a:solidFill>
                            <a:srgbClr val="063763"/>
                          </a:solidFill>
                          <a:latin typeface="Times New Roman"/>
                          <a:cs typeface="Times New Roman"/>
                        </a:rPr>
                        <a:t>is</a:t>
                      </a:r>
                      <a:r>
                        <a:rPr sz="800" spc="-15" dirty="0">
                          <a:solidFill>
                            <a:srgbClr val="063763"/>
                          </a:solidFill>
                          <a:latin typeface="Times New Roman"/>
                          <a:cs typeface="Times New Roman"/>
                        </a:rPr>
                        <a:t> </a:t>
                      </a:r>
                      <a:r>
                        <a:rPr sz="800" dirty="0">
                          <a:solidFill>
                            <a:srgbClr val="063763"/>
                          </a:solidFill>
                          <a:latin typeface="Times New Roman"/>
                          <a:cs typeface="Times New Roman"/>
                        </a:rPr>
                        <a:t>high</a:t>
                      </a:r>
                      <a:r>
                        <a:rPr sz="800" spc="-10" dirty="0">
                          <a:solidFill>
                            <a:srgbClr val="063763"/>
                          </a:solidFill>
                          <a:latin typeface="Times New Roman"/>
                          <a:cs typeface="Times New Roman"/>
                        </a:rPr>
                        <a:t> </a:t>
                      </a:r>
                      <a:r>
                        <a:rPr sz="800" dirty="0">
                          <a:solidFill>
                            <a:srgbClr val="063763"/>
                          </a:solidFill>
                          <a:latin typeface="Times New Roman"/>
                          <a:cs typeface="Times New Roman"/>
                        </a:rPr>
                        <a:t>traffic</a:t>
                      </a:r>
                      <a:r>
                        <a:rPr sz="800" spc="-15" dirty="0">
                          <a:solidFill>
                            <a:srgbClr val="063763"/>
                          </a:solidFill>
                          <a:latin typeface="Times New Roman"/>
                          <a:cs typeface="Times New Roman"/>
                        </a:rPr>
                        <a:t> </a:t>
                      </a:r>
                      <a:r>
                        <a:rPr sz="800" dirty="0">
                          <a:solidFill>
                            <a:srgbClr val="063763"/>
                          </a:solidFill>
                          <a:latin typeface="Times New Roman"/>
                          <a:cs typeface="Times New Roman"/>
                        </a:rPr>
                        <a:t>police</a:t>
                      </a:r>
                      <a:r>
                        <a:rPr sz="800" spc="-15" dirty="0">
                          <a:solidFill>
                            <a:srgbClr val="063763"/>
                          </a:solidFill>
                          <a:latin typeface="Times New Roman"/>
                          <a:cs typeface="Times New Roman"/>
                        </a:rPr>
                        <a:t> </a:t>
                      </a:r>
                      <a:r>
                        <a:rPr sz="800" dirty="0">
                          <a:solidFill>
                            <a:srgbClr val="063763"/>
                          </a:solidFill>
                          <a:latin typeface="Times New Roman"/>
                          <a:cs typeface="Times New Roman"/>
                        </a:rPr>
                        <a:t>need</a:t>
                      </a:r>
                      <a:r>
                        <a:rPr sz="800" spc="-10" dirty="0">
                          <a:solidFill>
                            <a:srgbClr val="063763"/>
                          </a:solidFill>
                          <a:latin typeface="Times New Roman"/>
                          <a:cs typeface="Times New Roman"/>
                        </a:rPr>
                        <a:t> </a:t>
                      </a:r>
                      <a:r>
                        <a:rPr sz="800" dirty="0">
                          <a:solidFill>
                            <a:srgbClr val="063763"/>
                          </a:solidFill>
                          <a:latin typeface="Times New Roman"/>
                          <a:cs typeface="Times New Roman"/>
                        </a:rPr>
                        <a:t>to</a:t>
                      </a:r>
                      <a:r>
                        <a:rPr sz="800" spc="-10" dirty="0">
                          <a:solidFill>
                            <a:srgbClr val="063763"/>
                          </a:solidFill>
                          <a:latin typeface="Times New Roman"/>
                          <a:cs typeface="Times New Roman"/>
                        </a:rPr>
                        <a:t> </a:t>
                      </a:r>
                      <a:r>
                        <a:rPr sz="800" dirty="0">
                          <a:solidFill>
                            <a:srgbClr val="063763"/>
                          </a:solidFill>
                          <a:latin typeface="Times New Roman"/>
                          <a:cs typeface="Times New Roman"/>
                        </a:rPr>
                        <a:t>send</a:t>
                      </a:r>
                      <a:r>
                        <a:rPr sz="800" spc="-10"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road</a:t>
                      </a:r>
                      <a:r>
                        <a:rPr sz="800" spc="-10" dirty="0">
                          <a:solidFill>
                            <a:srgbClr val="063763"/>
                          </a:solidFill>
                          <a:latin typeface="Times New Roman"/>
                          <a:cs typeface="Times New Roman"/>
                        </a:rPr>
                        <a:t> </a:t>
                      </a:r>
                      <a:r>
                        <a:rPr sz="800" dirty="0">
                          <a:solidFill>
                            <a:srgbClr val="063763"/>
                          </a:solidFill>
                          <a:latin typeface="Times New Roman"/>
                          <a:cs typeface="Times New Roman"/>
                        </a:rPr>
                        <a:t>is</a:t>
                      </a:r>
                      <a:r>
                        <a:rPr sz="800" spc="-15" dirty="0">
                          <a:solidFill>
                            <a:srgbClr val="063763"/>
                          </a:solidFill>
                          <a:latin typeface="Times New Roman"/>
                          <a:cs typeface="Times New Roman"/>
                        </a:rPr>
                        <a:t> </a:t>
                      </a:r>
                      <a:r>
                        <a:rPr sz="800" spc="-20" dirty="0">
                          <a:solidFill>
                            <a:srgbClr val="063763"/>
                          </a:solidFill>
                          <a:latin typeface="Times New Roman"/>
                          <a:cs typeface="Times New Roman"/>
                        </a:rPr>
                        <a:t>busy</a:t>
                      </a:r>
                      <a:r>
                        <a:rPr sz="800" spc="500" dirty="0">
                          <a:solidFill>
                            <a:srgbClr val="063763"/>
                          </a:solidFill>
                          <a:latin typeface="Times New Roman"/>
                          <a:cs typeface="Times New Roman"/>
                        </a:rPr>
                        <a:t> </a:t>
                      </a:r>
                      <a:r>
                        <a:rPr sz="800" dirty="0">
                          <a:solidFill>
                            <a:srgbClr val="063763"/>
                          </a:solidFill>
                          <a:latin typeface="Times New Roman"/>
                          <a:cs typeface="Times New Roman"/>
                        </a:rPr>
                        <a:t>message</a:t>
                      </a:r>
                      <a:r>
                        <a:rPr sz="800" spc="-30" dirty="0">
                          <a:solidFill>
                            <a:srgbClr val="063763"/>
                          </a:solidFill>
                          <a:latin typeface="Times New Roman"/>
                          <a:cs typeface="Times New Roman"/>
                        </a:rPr>
                        <a:t> </a:t>
                      </a:r>
                      <a:r>
                        <a:rPr sz="800" dirty="0">
                          <a:solidFill>
                            <a:srgbClr val="063763"/>
                          </a:solidFill>
                          <a:latin typeface="Times New Roman"/>
                          <a:cs typeface="Times New Roman"/>
                        </a:rPr>
                        <a:t>to</a:t>
                      </a:r>
                      <a:r>
                        <a:rPr sz="800" spc="-20" dirty="0">
                          <a:solidFill>
                            <a:srgbClr val="063763"/>
                          </a:solidFill>
                          <a:latin typeface="Times New Roman"/>
                          <a:cs typeface="Times New Roman"/>
                        </a:rPr>
                        <a:t> </a:t>
                      </a:r>
                      <a:r>
                        <a:rPr sz="800" dirty="0">
                          <a:solidFill>
                            <a:srgbClr val="063763"/>
                          </a:solidFill>
                          <a:latin typeface="Times New Roman"/>
                          <a:cs typeface="Times New Roman"/>
                        </a:rPr>
                        <a:t>the</a:t>
                      </a:r>
                      <a:r>
                        <a:rPr sz="800" spc="-25" dirty="0">
                          <a:solidFill>
                            <a:srgbClr val="063763"/>
                          </a:solidFill>
                          <a:latin typeface="Times New Roman"/>
                          <a:cs typeface="Times New Roman"/>
                        </a:rPr>
                        <a:t> </a:t>
                      </a:r>
                      <a:r>
                        <a:rPr sz="800" dirty="0">
                          <a:solidFill>
                            <a:srgbClr val="063763"/>
                          </a:solidFill>
                          <a:latin typeface="Times New Roman"/>
                          <a:cs typeface="Times New Roman"/>
                        </a:rPr>
                        <a:t>ambulance</a:t>
                      </a:r>
                      <a:r>
                        <a:rPr sz="800" spc="-25" dirty="0">
                          <a:solidFill>
                            <a:srgbClr val="063763"/>
                          </a:solidFill>
                          <a:latin typeface="Times New Roman"/>
                          <a:cs typeface="Times New Roman"/>
                        </a:rPr>
                        <a:t> </a:t>
                      </a:r>
                      <a:r>
                        <a:rPr sz="800" dirty="0">
                          <a:solidFill>
                            <a:srgbClr val="063763"/>
                          </a:solidFill>
                          <a:latin typeface="Times New Roman"/>
                          <a:cs typeface="Times New Roman"/>
                        </a:rPr>
                        <a:t>drive</a:t>
                      </a:r>
                      <a:r>
                        <a:rPr sz="800" spc="-25" dirty="0">
                          <a:solidFill>
                            <a:srgbClr val="063763"/>
                          </a:solidFill>
                          <a:latin typeface="Times New Roman"/>
                          <a:cs typeface="Times New Roman"/>
                        </a:rPr>
                        <a:t> </a:t>
                      </a:r>
                      <a:r>
                        <a:rPr sz="800" dirty="0">
                          <a:solidFill>
                            <a:srgbClr val="063763"/>
                          </a:solidFill>
                          <a:latin typeface="Times New Roman"/>
                          <a:cs typeface="Times New Roman"/>
                        </a:rPr>
                        <a:t>so</a:t>
                      </a:r>
                      <a:r>
                        <a:rPr sz="800" spc="-20" dirty="0">
                          <a:solidFill>
                            <a:srgbClr val="063763"/>
                          </a:solidFill>
                          <a:latin typeface="Times New Roman"/>
                          <a:cs typeface="Times New Roman"/>
                        </a:rPr>
                        <a:t> </a:t>
                      </a:r>
                      <a:r>
                        <a:rPr sz="800" dirty="0">
                          <a:solidFill>
                            <a:srgbClr val="063763"/>
                          </a:solidFill>
                          <a:latin typeface="Times New Roman"/>
                          <a:cs typeface="Times New Roman"/>
                        </a:rPr>
                        <a:t>the</a:t>
                      </a:r>
                      <a:r>
                        <a:rPr sz="800" spc="-25" dirty="0">
                          <a:solidFill>
                            <a:srgbClr val="063763"/>
                          </a:solidFill>
                          <a:latin typeface="Times New Roman"/>
                          <a:cs typeface="Times New Roman"/>
                        </a:rPr>
                        <a:t> </a:t>
                      </a:r>
                      <a:r>
                        <a:rPr sz="800" dirty="0">
                          <a:solidFill>
                            <a:srgbClr val="063763"/>
                          </a:solidFill>
                          <a:latin typeface="Times New Roman"/>
                          <a:cs typeface="Times New Roman"/>
                        </a:rPr>
                        <a:t>ambulance</a:t>
                      </a:r>
                      <a:r>
                        <a:rPr sz="800" spc="-25" dirty="0">
                          <a:solidFill>
                            <a:srgbClr val="063763"/>
                          </a:solidFill>
                          <a:latin typeface="Times New Roman"/>
                          <a:cs typeface="Times New Roman"/>
                        </a:rPr>
                        <a:t> </a:t>
                      </a:r>
                      <a:r>
                        <a:rPr sz="800" dirty="0">
                          <a:solidFill>
                            <a:srgbClr val="063763"/>
                          </a:solidFill>
                          <a:latin typeface="Times New Roman"/>
                          <a:cs typeface="Times New Roman"/>
                        </a:rPr>
                        <a:t>drive</a:t>
                      </a:r>
                      <a:r>
                        <a:rPr sz="800" spc="-25" dirty="0">
                          <a:solidFill>
                            <a:srgbClr val="063763"/>
                          </a:solidFill>
                          <a:latin typeface="Times New Roman"/>
                          <a:cs typeface="Times New Roman"/>
                        </a:rPr>
                        <a:t> </a:t>
                      </a:r>
                      <a:r>
                        <a:rPr sz="800" spc="-10" dirty="0">
                          <a:solidFill>
                            <a:srgbClr val="063763"/>
                          </a:solidFill>
                          <a:latin typeface="Times New Roman"/>
                          <a:cs typeface="Times New Roman"/>
                        </a:rPr>
                        <a:t>choose</a:t>
                      </a:r>
                      <a:r>
                        <a:rPr sz="800" spc="500"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spc="-10" dirty="0">
                          <a:solidFill>
                            <a:srgbClr val="063763"/>
                          </a:solidFill>
                          <a:latin typeface="Times New Roman"/>
                          <a:cs typeface="Times New Roman"/>
                        </a:rPr>
                        <a:t>alternative</a:t>
                      </a:r>
                      <a:r>
                        <a:rPr sz="800" spc="20" dirty="0">
                          <a:solidFill>
                            <a:srgbClr val="063763"/>
                          </a:solidFill>
                          <a:latin typeface="Times New Roman"/>
                          <a:cs typeface="Times New Roman"/>
                        </a:rPr>
                        <a:t> </a:t>
                      </a:r>
                      <a:r>
                        <a:rPr sz="800" spc="-20" dirty="0">
                          <a:solidFill>
                            <a:srgbClr val="063763"/>
                          </a:solidFill>
                          <a:latin typeface="Times New Roman"/>
                          <a:cs typeface="Times New Roman"/>
                        </a:rPr>
                        <a:t>road</a:t>
                      </a:r>
                      <a:endParaRPr sz="800">
                        <a:latin typeface="Times New Roman"/>
                        <a:cs typeface="Times New Roman"/>
                      </a:endParaRPr>
                    </a:p>
                  </a:txBody>
                  <a:tcPr marL="0" marR="0" marT="3238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a:lnSpc>
                          <a:spcPct val="100000"/>
                        </a:lnSpc>
                        <a:spcBef>
                          <a:spcPts val="819"/>
                        </a:spcBef>
                      </a:pPr>
                      <a:endParaRPr sz="800">
                        <a:latin typeface="Times New Roman"/>
                        <a:cs typeface="Times New Roman"/>
                      </a:endParaRPr>
                    </a:p>
                    <a:p>
                      <a:pPr marL="514350" marR="180975" indent="-290195">
                        <a:lnSpc>
                          <a:spcPct val="112000"/>
                        </a:lnSpc>
                        <a:buFont typeface="Arial MT"/>
                        <a:buChar char="●"/>
                        <a:tabLst>
                          <a:tab pos="514350" algn="l"/>
                        </a:tabLst>
                      </a:pPr>
                      <a:r>
                        <a:rPr sz="800" dirty="0">
                          <a:solidFill>
                            <a:srgbClr val="063763"/>
                          </a:solidFill>
                          <a:latin typeface="Times New Roman"/>
                          <a:cs typeface="Times New Roman"/>
                        </a:rPr>
                        <a:t>Send</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details</a:t>
                      </a:r>
                      <a:r>
                        <a:rPr sz="800" spc="-20" dirty="0">
                          <a:solidFill>
                            <a:srgbClr val="063763"/>
                          </a:solidFill>
                          <a:latin typeface="Times New Roman"/>
                          <a:cs typeface="Times New Roman"/>
                        </a:rPr>
                        <a:t> </a:t>
                      </a:r>
                      <a:r>
                        <a:rPr sz="800" dirty="0">
                          <a:solidFill>
                            <a:srgbClr val="063763"/>
                          </a:solidFill>
                          <a:latin typeface="Times New Roman"/>
                          <a:cs typeface="Times New Roman"/>
                        </a:rPr>
                        <a:t>about</a:t>
                      </a:r>
                      <a:r>
                        <a:rPr sz="800" spc="-20"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ambulance</a:t>
                      </a:r>
                      <a:r>
                        <a:rPr sz="800" spc="-20" dirty="0">
                          <a:solidFill>
                            <a:srgbClr val="063763"/>
                          </a:solidFill>
                          <a:latin typeface="Times New Roman"/>
                          <a:cs typeface="Times New Roman"/>
                        </a:rPr>
                        <a:t> </a:t>
                      </a:r>
                      <a:r>
                        <a:rPr sz="800" dirty="0">
                          <a:solidFill>
                            <a:srgbClr val="063763"/>
                          </a:solidFill>
                          <a:latin typeface="Times New Roman"/>
                          <a:cs typeface="Times New Roman"/>
                        </a:rPr>
                        <a:t>travelling</a:t>
                      </a:r>
                      <a:r>
                        <a:rPr sz="800" spc="-15" dirty="0">
                          <a:solidFill>
                            <a:srgbClr val="063763"/>
                          </a:solidFill>
                          <a:latin typeface="Times New Roman"/>
                          <a:cs typeface="Times New Roman"/>
                        </a:rPr>
                        <a:t> </a:t>
                      </a:r>
                      <a:r>
                        <a:rPr sz="800" dirty="0">
                          <a:solidFill>
                            <a:srgbClr val="063763"/>
                          </a:solidFill>
                          <a:latin typeface="Times New Roman"/>
                          <a:cs typeface="Times New Roman"/>
                        </a:rPr>
                        <a:t>road</a:t>
                      </a:r>
                      <a:r>
                        <a:rPr sz="800" spc="-15" dirty="0">
                          <a:solidFill>
                            <a:srgbClr val="063763"/>
                          </a:solidFill>
                          <a:latin typeface="Times New Roman"/>
                          <a:cs typeface="Times New Roman"/>
                        </a:rPr>
                        <a:t> </a:t>
                      </a:r>
                      <a:r>
                        <a:rPr sz="800" dirty="0">
                          <a:solidFill>
                            <a:srgbClr val="063763"/>
                          </a:solidFill>
                          <a:latin typeface="Times New Roman"/>
                          <a:cs typeface="Times New Roman"/>
                        </a:rPr>
                        <a:t>details</a:t>
                      </a:r>
                      <a:r>
                        <a:rPr sz="800" spc="-20" dirty="0">
                          <a:solidFill>
                            <a:srgbClr val="063763"/>
                          </a:solidFill>
                          <a:latin typeface="Times New Roman"/>
                          <a:cs typeface="Times New Roman"/>
                        </a:rPr>
                        <a:t> </a:t>
                      </a:r>
                      <a:r>
                        <a:rPr sz="800" dirty="0">
                          <a:solidFill>
                            <a:srgbClr val="063763"/>
                          </a:solidFill>
                          <a:latin typeface="Times New Roman"/>
                          <a:cs typeface="Times New Roman"/>
                        </a:rPr>
                        <a:t>to</a:t>
                      </a:r>
                      <a:r>
                        <a:rPr sz="800" spc="-15" dirty="0">
                          <a:solidFill>
                            <a:srgbClr val="063763"/>
                          </a:solidFill>
                          <a:latin typeface="Times New Roman"/>
                          <a:cs typeface="Times New Roman"/>
                        </a:rPr>
                        <a:t> </a:t>
                      </a:r>
                      <a:r>
                        <a:rPr sz="800" spc="-20" dirty="0">
                          <a:solidFill>
                            <a:srgbClr val="063763"/>
                          </a:solidFill>
                          <a:latin typeface="Times New Roman"/>
                          <a:cs typeface="Times New Roman"/>
                        </a:rPr>
                        <a:t>make</a:t>
                      </a:r>
                      <a:r>
                        <a:rPr sz="800" spc="500" dirty="0">
                          <a:solidFill>
                            <a:srgbClr val="063763"/>
                          </a:solidFill>
                          <a:latin typeface="Times New Roman"/>
                          <a:cs typeface="Times New Roman"/>
                        </a:rPr>
                        <a:t> </a:t>
                      </a:r>
                      <a:r>
                        <a:rPr sz="800" dirty="0">
                          <a:solidFill>
                            <a:srgbClr val="063763"/>
                          </a:solidFill>
                          <a:latin typeface="Times New Roman"/>
                          <a:cs typeface="Times New Roman"/>
                        </a:rPr>
                        <a:t>them</a:t>
                      </a:r>
                      <a:r>
                        <a:rPr sz="800" spc="-20" dirty="0">
                          <a:solidFill>
                            <a:srgbClr val="063763"/>
                          </a:solidFill>
                          <a:latin typeface="Times New Roman"/>
                          <a:cs typeface="Times New Roman"/>
                        </a:rPr>
                        <a:t> </a:t>
                      </a:r>
                      <a:r>
                        <a:rPr sz="800" dirty="0">
                          <a:solidFill>
                            <a:srgbClr val="063763"/>
                          </a:solidFill>
                          <a:latin typeface="Times New Roman"/>
                          <a:cs typeface="Times New Roman"/>
                        </a:rPr>
                        <a:t>free</a:t>
                      </a:r>
                      <a:r>
                        <a:rPr sz="800" spc="-20" dirty="0">
                          <a:solidFill>
                            <a:srgbClr val="063763"/>
                          </a:solidFill>
                          <a:latin typeface="Times New Roman"/>
                          <a:cs typeface="Times New Roman"/>
                        </a:rPr>
                        <a:t> </a:t>
                      </a:r>
                      <a:r>
                        <a:rPr sz="800" dirty="0">
                          <a:solidFill>
                            <a:srgbClr val="063763"/>
                          </a:solidFill>
                          <a:latin typeface="Times New Roman"/>
                          <a:cs typeface="Times New Roman"/>
                        </a:rPr>
                        <a:t>by</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traffic</a:t>
                      </a:r>
                      <a:r>
                        <a:rPr sz="800" spc="-15" dirty="0">
                          <a:solidFill>
                            <a:srgbClr val="063763"/>
                          </a:solidFill>
                          <a:latin typeface="Times New Roman"/>
                          <a:cs typeface="Times New Roman"/>
                        </a:rPr>
                        <a:t> </a:t>
                      </a:r>
                      <a:r>
                        <a:rPr sz="800" spc="-10" dirty="0">
                          <a:solidFill>
                            <a:srgbClr val="063763"/>
                          </a:solidFill>
                          <a:latin typeface="Times New Roman"/>
                          <a:cs typeface="Times New Roman"/>
                        </a:rPr>
                        <a:t>police</a:t>
                      </a:r>
                      <a:endParaRPr sz="800">
                        <a:latin typeface="Times New Roman"/>
                        <a:cs typeface="Times New Roman"/>
                      </a:endParaRPr>
                    </a:p>
                    <a:p>
                      <a:pPr marL="514350" marR="412115" indent="-290195">
                        <a:lnSpc>
                          <a:spcPct val="112000"/>
                        </a:lnSpc>
                        <a:spcBef>
                          <a:spcPts val="550"/>
                        </a:spcBef>
                        <a:buFont typeface="Arial MT"/>
                        <a:buChar char="●"/>
                        <a:tabLst>
                          <a:tab pos="514350" algn="l"/>
                        </a:tabLst>
                      </a:pPr>
                      <a:r>
                        <a:rPr sz="800" dirty="0">
                          <a:solidFill>
                            <a:srgbClr val="063763"/>
                          </a:solidFill>
                          <a:latin typeface="Times New Roman"/>
                          <a:cs typeface="Times New Roman"/>
                        </a:rPr>
                        <a:t>Send</a:t>
                      </a:r>
                      <a:r>
                        <a:rPr sz="800" spc="-20"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high</a:t>
                      </a:r>
                      <a:r>
                        <a:rPr sz="800" spc="-15" dirty="0">
                          <a:solidFill>
                            <a:srgbClr val="063763"/>
                          </a:solidFill>
                          <a:latin typeface="Times New Roman"/>
                          <a:cs typeface="Times New Roman"/>
                        </a:rPr>
                        <a:t> </a:t>
                      </a:r>
                      <a:r>
                        <a:rPr sz="800" dirty="0">
                          <a:solidFill>
                            <a:srgbClr val="063763"/>
                          </a:solidFill>
                          <a:latin typeface="Times New Roman"/>
                          <a:cs typeface="Times New Roman"/>
                        </a:rPr>
                        <a:t>traffic</a:t>
                      </a:r>
                      <a:r>
                        <a:rPr sz="800" spc="-25" dirty="0">
                          <a:solidFill>
                            <a:srgbClr val="063763"/>
                          </a:solidFill>
                          <a:latin typeface="Times New Roman"/>
                          <a:cs typeface="Times New Roman"/>
                        </a:rPr>
                        <a:t> </a:t>
                      </a:r>
                      <a:r>
                        <a:rPr sz="800" dirty="0">
                          <a:solidFill>
                            <a:srgbClr val="063763"/>
                          </a:solidFill>
                          <a:latin typeface="Times New Roman"/>
                          <a:cs typeface="Times New Roman"/>
                        </a:rPr>
                        <a:t>details</a:t>
                      </a:r>
                      <a:r>
                        <a:rPr sz="800" spc="-20" dirty="0">
                          <a:solidFill>
                            <a:srgbClr val="063763"/>
                          </a:solidFill>
                          <a:latin typeface="Times New Roman"/>
                          <a:cs typeface="Times New Roman"/>
                        </a:rPr>
                        <a:t> </a:t>
                      </a:r>
                      <a:r>
                        <a:rPr sz="800" dirty="0">
                          <a:solidFill>
                            <a:srgbClr val="063763"/>
                          </a:solidFill>
                          <a:latin typeface="Times New Roman"/>
                          <a:cs typeface="Times New Roman"/>
                        </a:rPr>
                        <a:t>so</a:t>
                      </a:r>
                      <a:r>
                        <a:rPr sz="800" spc="-15" dirty="0">
                          <a:solidFill>
                            <a:srgbClr val="063763"/>
                          </a:solidFill>
                          <a:latin typeface="Times New Roman"/>
                          <a:cs typeface="Times New Roman"/>
                        </a:rPr>
                        <a:t> </a:t>
                      </a:r>
                      <a:r>
                        <a:rPr sz="800" dirty="0">
                          <a:solidFill>
                            <a:srgbClr val="063763"/>
                          </a:solidFill>
                          <a:latin typeface="Times New Roman"/>
                          <a:cs typeface="Times New Roman"/>
                        </a:rPr>
                        <a:t>that</a:t>
                      </a:r>
                      <a:r>
                        <a:rPr sz="800" spc="-20"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ambulance</a:t>
                      </a:r>
                      <a:r>
                        <a:rPr sz="800" spc="-25" dirty="0">
                          <a:solidFill>
                            <a:srgbClr val="063763"/>
                          </a:solidFill>
                          <a:latin typeface="Times New Roman"/>
                          <a:cs typeface="Times New Roman"/>
                        </a:rPr>
                        <a:t> </a:t>
                      </a:r>
                      <a:r>
                        <a:rPr sz="800" dirty="0">
                          <a:solidFill>
                            <a:srgbClr val="063763"/>
                          </a:solidFill>
                          <a:latin typeface="Times New Roman"/>
                          <a:cs typeface="Times New Roman"/>
                        </a:rPr>
                        <a:t>can</a:t>
                      </a:r>
                      <a:r>
                        <a:rPr sz="800" spc="-15" dirty="0">
                          <a:solidFill>
                            <a:srgbClr val="063763"/>
                          </a:solidFill>
                          <a:latin typeface="Times New Roman"/>
                          <a:cs typeface="Times New Roman"/>
                        </a:rPr>
                        <a:t> </a:t>
                      </a:r>
                      <a:r>
                        <a:rPr sz="800" dirty="0">
                          <a:solidFill>
                            <a:srgbClr val="063763"/>
                          </a:solidFill>
                          <a:latin typeface="Times New Roman"/>
                          <a:cs typeface="Times New Roman"/>
                        </a:rPr>
                        <a:t>take</a:t>
                      </a:r>
                      <a:r>
                        <a:rPr sz="800" spc="-20" dirty="0">
                          <a:solidFill>
                            <a:srgbClr val="063763"/>
                          </a:solidFill>
                          <a:latin typeface="Times New Roman"/>
                          <a:cs typeface="Times New Roman"/>
                        </a:rPr>
                        <a:t> </a:t>
                      </a:r>
                      <a:r>
                        <a:rPr sz="800" spc="-25" dirty="0">
                          <a:solidFill>
                            <a:srgbClr val="063763"/>
                          </a:solidFill>
                          <a:latin typeface="Times New Roman"/>
                          <a:cs typeface="Times New Roman"/>
                        </a:rPr>
                        <a:t>the</a:t>
                      </a:r>
                      <a:r>
                        <a:rPr sz="800" spc="500" dirty="0">
                          <a:solidFill>
                            <a:srgbClr val="063763"/>
                          </a:solidFill>
                          <a:latin typeface="Times New Roman"/>
                          <a:cs typeface="Times New Roman"/>
                        </a:rPr>
                        <a:t> </a:t>
                      </a:r>
                      <a:r>
                        <a:rPr sz="800" spc="-10" dirty="0">
                          <a:solidFill>
                            <a:srgbClr val="063763"/>
                          </a:solidFill>
                          <a:latin typeface="Times New Roman"/>
                          <a:cs typeface="Times New Roman"/>
                        </a:rPr>
                        <a:t>alternative</a:t>
                      </a:r>
                      <a:r>
                        <a:rPr sz="800" spc="55" dirty="0">
                          <a:solidFill>
                            <a:srgbClr val="063763"/>
                          </a:solidFill>
                          <a:latin typeface="Times New Roman"/>
                          <a:cs typeface="Times New Roman"/>
                        </a:rPr>
                        <a:t> </a:t>
                      </a:r>
                      <a:r>
                        <a:rPr sz="800" spc="-20" dirty="0">
                          <a:solidFill>
                            <a:srgbClr val="063763"/>
                          </a:solidFill>
                          <a:latin typeface="Times New Roman"/>
                          <a:cs typeface="Times New Roman"/>
                        </a:rPr>
                        <a:t>path</a:t>
                      </a:r>
                      <a:endParaRPr sz="800">
                        <a:latin typeface="Times New Roman"/>
                        <a:cs typeface="Times New Roman"/>
                      </a:endParaRPr>
                    </a:p>
                  </a:txBody>
                  <a:tcPr marL="0" marR="0" marT="104139"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2"/>
                  </a:ext>
                </a:extLst>
              </a:tr>
              <a:tr h="1038225">
                <a:tc>
                  <a:txBody>
                    <a:bodyPr/>
                    <a:lstStyle/>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pPr>
                      <a:endParaRPr sz="800">
                        <a:latin typeface="Times New Roman"/>
                        <a:cs typeface="Times New Roman"/>
                      </a:endParaRPr>
                    </a:p>
                    <a:p>
                      <a:pPr>
                        <a:lnSpc>
                          <a:spcPct val="100000"/>
                        </a:lnSpc>
                        <a:spcBef>
                          <a:spcPts val="85"/>
                        </a:spcBef>
                      </a:pPr>
                      <a:endParaRPr sz="800">
                        <a:latin typeface="Times New Roman"/>
                        <a:cs typeface="Times New Roman"/>
                      </a:endParaRPr>
                    </a:p>
                    <a:p>
                      <a:pPr marL="57150">
                        <a:lnSpc>
                          <a:spcPct val="100000"/>
                        </a:lnSpc>
                        <a:spcBef>
                          <a:spcPts val="5"/>
                        </a:spcBef>
                      </a:pPr>
                      <a:r>
                        <a:rPr sz="800" spc="-10" dirty="0">
                          <a:solidFill>
                            <a:srgbClr val="063763"/>
                          </a:solidFill>
                          <a:latin typeface="Times New Roman"/>
                          <a:cs typeface="Times New Roman"/>
                        </a:rPr>
                        <a:t>Hospital</a:t>
                      </a:r>
                      <a:endParaRPr sz="800">
                        <a:latin typeface="Times New Roman"/>
                        <a:cs typeface="Times New Roman"/>
                      </a:endParaRPr>
                    </a:p>
                  </a:txBody>
                  <a:tcPr marL="0" marR="0" marT="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a:lnSpc>
                          <a:spcPct val="100000"/>
                        </a:lnSpc>
                        <a:spcBef>
                          <a:spcPts val="254"/>
                        </a:spcBef>
                      </a:pPr>
                      <a:endParaRPr sz="800">
                        <a:latin typeface="Times New Roman"/>
                        <a:cs typeface="Times New Roman"/>
                      </a:endParaRPr>
                    </a:p>
                    <a:p>
                      <a:pPr marL="514350" marR="58419" indent="-290195">
                        <a:lnSpc>
                          <a:spcPct val="112000"/>
                        </a:lnSpc>
                        <a:spcBef>
                          <a:spcPts val="5"/>
                        </a:spcBef>
                        <a:buFont typeface="Arial MT"/>
                        <a:buChar char="●"/>
                        <a:tabLst>
                          <a:tab pos="514350" algn="l"/>
                        </a:tabLst>
                      </a:pPr>
                      <a:r>
                        <a:rPr sz="800" dirty="0">
                          <a:solidFill>
                            <a:srgbClr val="063763"/>
                          </a:solidFill>
                          <a:latin typeface="Times New Roman"/>
                          <a:cs typeface="Times New Roman"/>
                        </a:rPr>
                        <a:t>They</a:t>
                      </a:r>
                      <a:r>
                        <a:rPr sz="800" spc="-15" dirty="0">
                          <a:solidFill>
                            <a:srgbClr val="063763"/>
                          </a:solidFill>
                          <a:latin typeface="Times New Roman"/>
                          <a:cs typeface="Times New Roman"/>
                        </a:rPr>
                        <a:t> </a:t>
                      </a:r>
                      <a:r>
                        <a:rPr sz="800" dirty="0">
                          <a:solidFill>
                            <a:srgbClr val="063763"/>
                          </a:solidFill>
                          <a:latin typeface="Times New Roman"/>
                          <a:cs typeface="Times New Roman"/>
                        </a:rPr>
                        <a:t>need</a:t>
                      </a:r>
                      <a:r>
                        <a:rPr sz="800" spc="-10" dirty="0">
                          <a:solidFill>
                            <a:srgbClr val="063763"/>
                          </a:solidFill>
                          <a:latin typeface="Times New Roman"/>
                          <a:cs typeface="Times New Roman"/>
                        </a:rPr>
                        <a:t> </a:t>
                      </a:r>
                      <a:r>
                        <a:rPr sz="800" dirty="0">
                          <a:solidFill>
                            <a:srgbClr val="063763"/>
                          </a:solidFill>
                          <a:latin typeface="Times New Roman"/>
                          <a:cs typeface="Times New Roman"/>
                        </a:rPr>
                        <a:t>to</a:t>
                      </a:r>
                      <a:r>
                        <a:rPr sz="800" spc="-10" dirty="0">
                          <a:solidFill>
                            <a:srgbClr val="063763"/>
                          </a:solidFill>
                          <a:latin typeface="Times New Roman"/>
                          <a:cs typeface="Times New Roman"/>
                        </a:rPr>
                        <a:t> </a:t>
                      </a:r>
                      <a:r>
                        <a:rPr sz="800" dirty="0">
                          <a:solidFill>
                            <a:srgbClr val="063763"/>
                          </a:solidFill>
                          <a:latin typeface="Times New Roman"/>
                          <a:cs typeface="Times New Roman"/>
                        </a:rPr>
                        <a:t>get</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patient</a:t>
                      </a:r>
                      <a:r>
                        <a:rPr sz="800" spc="-20" dirty="0">
                          <a:solidFill>
                            <a:srgbClr val="063763"/>
                          </a:solidFill>
                          <a:latin typeface="Times New Roman"/>
                          <a:cs typeface="Times New Roman"/>
                        </a:rPr>
                        <a:t> </a:t>
                      </a:r>
                      <a:r>
                        <a:rPr sz="800" dirty="0">
                          <a:solidFill>
                            <a:srgbClr val="063763"/>
                          </a:solidFill>
                          <a:latin typeface="Times New Roman"/>
                          <a:cs typeface="Times New Roman"/>
                        </a:rPr>
                        <a:t>detials</a:t>
                      </a:r>
                      <a:r>
                        <a:rPr sz="800" spc="-15" dirty="0">
                          <a:solidFill>
                            <a:srgbClr val="063763"/>
                          </a:solidFill>
                          <a:latin typeface="Times New Roman"/>
                          <a:cs typeface="Times New Roman"/>
                        </a:rPr>
                        <a:t> </a:t>
                      </a:r>
                      <a:r>
                        <a:rPr sz="800" dirty="0">
                          <a:solidFill>
                            <a:srgbClr val="063763"/>
                          </a:solidFill>
                          <a:latin typeface="Times New Roman"/>
                          <a:cs typeface="Times New Roman"/>
                        </a:rPr>
                        <a:t>and</a:t>
                      </a:r>
                      <a:r>
                        <a:rPr sz="800" spc="-10" dirty="0">
                          <a:solidFill>
                            <a:srgbClr val="063763"/>
                          </a:solidFill>
                          <a:latin typeface="Times New Roman"/>
                          <a:cs typeface="Times New Roman"/>
                        </a:rPr>
                        <a:t> </a:t>
                      </a:r>
                      <a:r>
                        <a:rPr sz="800" dirty="0">
                          <a:solidFill>
                            <a:srgbClr val="063763"/>
                          </a:solidFill>
                          <a:latin typeface="Times New Roman"/>
                          <a:cs typeface="Times New Roman"/>
                        </a:rPr>
                        <a:t>make</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15" dirty="0">
                          <a:solidFill>
                            <a:srgbClr val="063763"/>
                          </a:solidFill>
                          <a:latin typeface="Times New Roman"/>
                          <a:cs typeface="Times New Roman"/>
                        </a:rPr>
                        <a:t> </a:t>
                      </a:r>
                      <a:r>
                        <a:rPr sz="800" dirty="0">
                          <a:solidFill>
                            <a:srgbClr val="063763"/>
                          </a:solidFill>
                          <a:latin typeface="Times New Roman"/>
                          <a:cs typeface="Times New Roman"/>
                        </a:rPr>
                        <a:t>first</a:t>
                      </a:r>
                      <a:r>
                        <a:rPr sz="800" spc="-20" dirty="0">
                          <a:solidFill>
                            <a:srgbClr val="063763"/>
                          </a:solidFill>
                          <a:latin typeface="Times New Roman"/>
                          <a:cs typeface="Times New Roman"/>
                        </a:rPr>
                        <a:t> </a:t>
                      </a:r>
                      <a:r>
                        <a:rPr sz="800" dirty="0">
                          <a:solidFill>
                            <a:srgbClr val="063763"/>
                          </a:solidFill>
                          <a:latin typeface="Times New Roman"/>
                          <a:cs typeface="Times New Roman"/>
                        </a:rPr>
                        <a:t>aid</a:t>
                      </a:r>
                      <a:r>
                        <a:rPr sz="800" spc="-10" dirty="0">
                          <a:solidFill>
                            <a:srgbClr val="063763"/>
                          </a:solidFill>
                          <a:latin typeface="Times New Roman"/>
                          <a:cs typeface="Times New Roman"/>
                        </a:rPr>
                        <a:t> ready</a:t>
                      </a:r>
                      <a:r>
                        <a:rPr sz="800" spc="500" dirty="0">
                          <a:solidFill>
                            <a:srgbClr val="063763"/>
                          </a:solidFill>
                          <a:latin typeface="Times New Roman"/>
                          <a:cs typeface="Times New Roman"/>
                        </a:rPr>
                        <a:t> </a:t>
                      </a:r>
                      <a:r>
                        <a:rPr sz="800" dirty="0">
                          <a:solidFill>
                            <a:srgbClr val="063763"/>
                          </a:solidFill>
                          <a:latin typeface="Times New Roman"/>
                          <a:cs typeface="Times New Roman"/>
                        </a:rPr>
                        <a:t>and</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10" dirty="0">
                          <a:solidFill>
                            <a:srgbClr val="063763"/>
                          </a:solidFill>
                          <a:latin typeface="Times New Roman"/>
                          <a:cs typeface="Times New Roman"/>
                        </a:rPr>
                        <a:t> </a:t>
                      </a:r>
                      <a:r>
                        <a:rPr sz="800" dirty="0">
                          <a:solidFill>
                            <a:srgbClr val="063763"/>
                          </a:solidFill>
                          <a:latin typeface="Times New Roman"/>
                          <a:cs typeface="Times New Roman"/>
                        </a:rPr>
                        <a:t>bed ready</a:t>
                      </a:r>
                      <a:r>
                        <a:rPr sz="800" spc="-5" dirty="0">
                          <a:solidFill>
                            <a:srgbClr val="063763"/>
                          </a:solidFill>
                          <a:latin typeface="Times New Roman"/>
                          <a:cs typeface="Times New Roman"/>
                        </a:rPr>
                        <a:t> </a:t>
                      </a:r>
                      <a:r>
                        <a:rPr sz="800" dirty="0">
                          <a:solidFill>
                            <a:srgbClr val="063763"/>
                          </a:solidFill>
                          <a:latin typeface="Times New Roman"/>
                          <a:cs typeface="Times New Roman"/>
                        </a:rPr>
                        <a:t>for</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5" dirty="0">
                          <a:solidFill>
                            <a:srgbClr val="063763"/>
                          </a:solidFill>
                          <a:latin typeface="Times New Roman"/>
                          <a:cs typeface="Times New Roman"/>
                        </a:rPr>
                        <a:t> </a:t>
                      </a:r>
                      <a:r>
                        <a:rPr sz="800" spc="-10" dirty="0">
                          <a:solidFill>
                            <a:srgbClr val="063763"/>
                          </a:solidFill>
                          <a:latin typeface="Times New Roman"/>
                          <a:cs typeface="Times New Roman"/>
                        </a:rPr>
                        <a:t>patient</a:t>
                      </a:r>
                      <a:endParaRPr sz="800">
                        <a:latin typeface="Times New Roman"/>
                        <a:cs typeface="Times New Roman"/>
                      </a:endParaRPr>
                    </a:p>
                    <a:p>
                      <a:pPr marL="514350" marR="271145" indent="-290195">
                        <a:lnSpc>
                          <a:spcPct val="114599"/>
                        </a:lnSpc>
                        <a:spcBef>
                          <a:spcPts val="525"/>
                        </a:spcBef>
                        <a:buFont typeface="Arial MT"/>
                        <a:buChar char="●"/>
                        <a:tabLst>
                          <a:tab pos="514350" algn="l"/>
                        </a:tabLst>
                      </a:pPr>
                      <a:r>
                        <a:rPr sz="800" dirty="0">
                          <a:solidFill>
                            <a:srgbClr val="063763"/>
                          </a:solidFill>
                          <a:latin typeface="Times New Roman"/>
                          <a:cs typeface="Times New Roman"/>
                        </a:rPr>
                        <a:t>They</a:t>
                      </a:r>
                      <a:r>
                        <a:rPr sz="800" spc="-10" dirty="0">
                          <a:solidFill>
                            <a:srgbClr val="063763"/>
                          </a:solidFill>
                          <a:latin typeface="Times New Roman"/>
                          <a:cs typeface="Times New Roman"/>
                        </a:rPr>
                        <a:t> </a:t>
                      </a:r>
                      <a:r>
                        <a:rPr sz="800" dirty="0">
                          <a:solidFill>
                            <a:srgbClr val="063763"/>
                          </a:solidFill>
                          <a:latin typeface="Times New Roman"/>
                          <a:cs typeface="Times New Roman"/>
                        </a:rPr>
                        <a:t>need</a:t>
                      </a:r>
                      <a:r>
                        <a:rPr sz="800" spc="-5" dirty="0">
                          <a:solidFill>
                            <a:srgbClr val="063763"/>
                          </a:solidFill>
                          <a:latin typeface="Times New Roman"/>
                          <a:cs typeface="Times New Roman"/>
                        </a:rPr>
                        <a:t> </a:t>
                      </a:r>
                      <a:r>
                        <a:rPr sz="800" dirty="0">
                          <a:solidFill>
                            <a:srgbClr val="063763"/>
                          </a:solidFill>
                          <a:latin typeface="Times New Roman"/>
                          <a:cs typeface="Times New Roman"/>
                        </a:rPr>
                        <a:t>to</a:t>
                      </a:r>
                      <a:r>
                        <a:rPr sz="800" spc="-5" dirty="0">
                          <a:solidFill>
                            <a:srgbClr val="063763"/>
                          </a:solidFill>
                          <a:latin typeface="Times New Roman"/>
                          <a:cs typeface="Times New Roman"/>
                        </a:rPr>
                        <a:t> </a:t>
                      </a:r>
                      <a:r>
                        <a:rPr sz="800" dirty="0">
                          <a:solidFill>
                            <a:srgbClr val="063763"/>
                          </a:solidFill>
                          <a:latin typeface="Times New Roman"/>
                          <a:cs typeface="Times New Roman"/>
                        </a:rPr>
                        <a:t>send</a:t>
                      </a:r>
                      <a:r>
                        <a:rPr sz="800" spc="-10" dirty="0">
                          <a:solidFill>
                            <a:srgbClr val="063763"/>
                          </a:solidFill>
                          <a:latin typeface="Times New Roman"/>
                          <a:cs typeface="Times New Roman"/>
                        </a:rPr>
                        <a:t> </a:t>
                      </a:r>
                      <a:r>
                        <a:rPr sz="800" dirty="0">
                          <a:solidFill>
                            <a:srgbClr val="063763"/>
                          </a:solidFill>
                          <a:latin typeface="Times New Roman"/>
                          <a:cs typeface="Times New Roman"/>
                        </a:rPr>
                        <a:t>message</a:t>
                      </a:r>
                      <a:r>
                        <a:rPr sz="800" spc="-10" dirty="0">
                          <a:solidFill>
                            <a:srgbClr val="063763"/>
                          </a:solidFill>
                          <a:latin typeface="Times New Roman"/>
                          <a:cs typeface="Times New Roman"/>
                        </a:rPr>
                        <a:t> </a:t>
                      </a:r>
                      <a:r>
                        <a:rPr sz="800" dirty="0">
                          <a:solidFill>
                            <a:srgbClr val="063763"/>
                          </a:solidFill>
                          <a:latin typeface="Times New Roman"/>
                          <a:cs typeface="Times New Roman"/>
                        </a:rPr>
                        <a:t>if</a:t>
                      </a:r>
                      <a:r>
                        <a:rPr sz="800" spc="-5" dirty="0">
                          <a:solidFill>
                            <a:srgbClr val="063763"/>
                          </a:solidFill>
                          <a:latin typeface="Times New Roman"/>
                          <a:cs typeface="Times New Roman"/>
                        </a:rPr>
                        <a:t> </a:t>
                      </a:r>
                      <a:r>
                        <a:rPr sz="800" dirty="0">
                          <a:solidFill>
                            <a:srgbClr val="063763"/>
                          </a:solidFill>
                          <a:latin typeface="Times New Roman"/>
                          <a:cs typeface="Times New Roman"/>
                        </a:rPr>
                        <a:t>the</a:t>
                      </a:r>
                      <a:r>
                        <a:rPr sz="800" spc="-10" dirty="0">
                          <a:solidFill>
                            <a:srgbClr val="063763"/>
                          </a:solidFill>
                          <a:latin typeface="Times New Roman"/>
                          <a:cs typeface="Times New Roman"/>
                        </a:rPr>
                        <a:t> hospital</a:t>
                      </a:r>
                      <a:r>
                        <a:rPr sz="800" spc="-15" dirty="0">
                          <a:solidFill>
                            <a:srgbClr val="063763"/>
                          </a:solidFill>
                          <a:latin typeface="Times New Roman"/>
                          <a:cs typeface="Times New Roman"/>
                        </a:rPr>
                        <a:t> </a:t>
                      </a:r>
                      <a:r>
                        <a:rPr sz="800" dirty="0">
                          <a:solidFill>
                            <a:srgbClr val="063763"/>
                          </a:solidFill>
                          <a:latin typeface="Times New Roman"/>
                          <a:cs typeface="Times New Roman"/>
                        </a:rPr>
                        <a:t>is</a:t>
                      </a:r>
                      <a:r>
                        <a:rPr sz="800" spc="-10" dirty="0">
                          <a:solidFill>
                            <a:srgbClr val="063763"/>
                          </a:solidFill>
                          <a:latin typeface="Times New Roman"/>
                          <a:cs typeface="Times New Roman"/>
                        </a:rPr>
                        <a:t> </a:t>
                      </a:r>
                      <a:r>
                        <a:rPr sz="800" dirty="0">
                          <a:solidFill>
                            <a:srgbClr val="063763"/>
                          </a:solidFill>
                          <a:latin typeface="Times New Roman"/>
                          <a:cs typeface="Times New Roman"/>
                        </a:rPr>
                        <a:t>full</a:t>
                      </a:r>
                      <a:r>
                        <a:rPr sz="800" spc="-10" dirty="0">
                          <a:solidFill>
                            <a:srgbClr val="063763"/>
                          </a:solidFill>
                          <a:latin typeface="Times New Roman"/>
                          <a:cs typeface="Times New Roman"/>
                        </a:rPr>
                        <a:t> </a:t>
                      </a:r>
                      <a:r>
                        <a:rPr sz="800" dirty="0">
                          <a:solidFill>
                            <a:srgbClr val="063763"/>
                          </a:solidFill>
                          <a:latin typeface="Times New Roman"/>
                          <a:cs typeface="Times New Roman"/>
                        </a:rPr>
                        <a:t>so</a:t>
                      </a:r>
                      <a:r>
                        <a:rPr sz="800" spc="-10" dirty="0">
                          <a:solidFill>
                            <a:srgbClr val="063763"/>
                          </a:solidFill>
                          <a:latin typeface="Times New Roman"/>
                          <a:cs typeface="Times New Roman"/>
                        </a:rPr>
                        <a:t> </a:t>
                      </a:r>
                      <a:r>
                        <a:rPr sz="800" spc="-25" dirty="0">
                          <a:solidFill>
                            <a:srgbClr val="063763"/>
                          </a:solidFill>
                          <a:latin typeface="Times New Roman"/>
                          <a:cs typeface="Times New Roman"/>
                        </a:rPr>
                        <a:t>the</a:t>
                      </a:r>
                      <a:r>
                        <a:rPr sz="800" spc="500" dirty="0">
                          <a:solidFill>
                            <a:srgbClr val="063763"/>
                          </a:solidFill>
                          <a:latin typeface="Times New Roman"/>
                          <a:cs typeface="Times New Roman"/>
                        </a:rPr>
                        <a:t> </a:t>
                      </a:r>
                      <a:r>
                        <a:rPr sz="800" dirty="0">
                          <a:solidFill>
                            <a:srgbClr val="063763"/>
                          </a:solidFill>
                          <a:latin typeface="Times New Roman"/>
                          <a:cs typeface="Times New Roman"/>
                        </a:rPr>
                        <a:t>ambulance</a:t>
                      </a:r>
                      <a:r>
                        <a:rPr sz="800" spc="-20" dirty="0">
                          <a:solidFill>
                            <a:srgbClr val="063763"/>
                          </a:solidFill>
                          <a:latin typeface="Times New Roman"/>
                          <a:cs typeface="Times New Roman"/>
                        </a:rPr>
                        <a:t> </a:t>
                      </a:r>
                      <a:r>
                        <a:rPr sz="800" dirty="0">
                          <a:solidFill>
                            <a:srgbClr val="063763"/>
                          </a:solidFill>
                          <a:latin typeface="Times New Roman"/>
                          <a:cs typeface="Times New Roman"/>
                        </a:rPr>
                        <a:t>driver</a:t>
                      </a:r>
                      <a:r>
                        <a:rPr sz="800" spc="-15" dirty="0">
                          <a:solidFill>
                            <a:srgbClr val="063763"/>
                          </a:solidFill>
                          <a:latin typeface="Times New Roman"/>
                          <a:cs typeface="Times New Roman"/>
                        </a:rPr>
                        <a:t> </a:t>
                      </a:r>
                      <a:r>
                        <a:rPr sz="800" dirty="0">
                          <a:solidFill>
                            <a:srgbClr val="063763"/>
                          </a:solidFill>
                          <a:latin typeface="Times New Roman"/>
                          <a:cs typeface="Times New Roman"/>
                        </a:rPr>
                        <a:t>can</a:t>
                      </a:r>
                      <a:r>
                        <a:rPr sz="800" spc="-15" dirty="0">
                          <a:solidFill>
                            <a:srgbClr val="063763"/>
                          </a:solidFill>
                          <a:latin typeface="Times New Roman"/>
                          <a:cs typeface="Times New Roman"/>
                        </a:rPr>
                        <a:t> </a:t>
                      </a:r>
                      <a:r>
                        <a:rPr sz="800" dirty="0">
                          <a:solidFill>
                            <a:srgbClr val="063763"/>
                          </a:solidFill>
                          <a:latin typeface="Times New Roman"/>
                          <a:cs typeface="Times New Roman"/>
                        </a:rPr>
                        <a:t>take</a:t>
                      </a:r>
                      <a:r>
                        <a:rPr sz="800" spc="-20"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patient</a:t>
                      </a:r>
                      <a:r>
                        <a:rPr sz="800" spc="-15" dirty="0">
                          <a:solidFill>
                            <a:srgbClr val="063763"/>
                          </a:solidFill>
                          <a:latin typeface="Times New Roman"/>
                          <a:cs typeface="Times New Roman"/>
                        </a:rPr>
                        <a:t> </a:t>
                      </a:r>
                      <a:r>
                        <a:rPr sz="800" dirty="0">
                          <a:solidFill>
                            <a:srgbClr val="063763"/>
                          </a:solidFill>
                          <a:latin typeface="Times New Roman"/>
                          <a:cs typeface="Times New Roman"/>
                        </a:rPr>
                        <a:t>to</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next</a:t>
                      </a:r>
                      <a:r>
                        <a:rPr sz="800" spc="-20" dirty="0">
                          <a:solidFill>
                            <a:srgbClr val="063763"/>
                          </a:solidFill>
                          <a:latin typeface="Times New Roman"/>
                          <a:cs typeface="Times New Roman"/>
                        </a:rPr>
                        <a:t> </a:t>
                      </a:r>
                      <a:r>
                        <a:rPr sz="800" spc="-10" dirty="0">
                          <a:solidFill>
                            <a:srgbClr val="063763"/>
                          </a:solidFill>
                          <a:latin typeface="Times New Roman"/>
                          <a:cs typeface="Times New Roman"/>
                        </a:rPr>
                        <a:t>available</a:t>
                      </a:r>
                      <a:r>
                        <a:rPr sz="800" spc="500" dirty="0">
                          <a:solidFill>
                            <a:srgbClr val="063763"/>
                          </a:solidFill>
                          <a:latin typeface="Times New Roman"/>
                          <a:cs typeface="Times New Roman"/>
                        </a:rPr>
                        <a:t> </a:t>
                      </a:r>
                      <a:r>
                        <a:rPr sz="800" spc="-10" dirty="0">
                          <a:solidFill>
                            <a:srgbClr val="063763"/>
                          </a:solidFill>
                          <a:latin typeface="Times New Roman"/>
                          <a:cs typeface="Times New Roman"/>
                        </a:rPr>
                        <a:t>hospital</a:t>
                      </a:r>
                      <a:endParaRPr sz="800">
                        <a:latin typeface="Times New Roman"/>
                        <a:cs typeface="Times New Roman"/>
                      </a:endParaRPr>
                    </a:p>
                  </a:txBody>
                  <a:tcPr marL="0" marR="0" marT="3238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a:lnSpc>
                          <a:spcPct val="100000"/>
                        </a:lnSpc>
                      </a:pPr>
                      <a:endParaRPr sz="800" dirty="0">
                        <a:latin typeface="Times New Roman"/>
                        <a:cs typeface="Times New Roman"/>
                      </a:endParaRPr>
                    </a:p>
                    <a:p>
                      <a:pPr>
                        <a:lnSpc>
                          <a:spcPct val="100000"/>
                        </a:lnSpc>
                      </a:pPr>
                      <a:endParaRPr sz="800" dirty="0">
                        <a:latin typeface="Times New Roman"/>
                        <a:cs typeface="Times New Roman"/>
                      </a:endParaRPr>
                    </a:p>
                    <a:p>
                      <a:pPr>
                        <a:lnSpc>
                          <a:spcPct val="100000"/>
                        </a:lnSpc>
                        <a:spcBef>
                          <a:spcPts val="220"/>
                        </a:spcBef>
                      </a:pPr>
                      <a:endParaRPr sz="800" dirty="0">
                        <a:latin typeface="Times New Roman"/>
                        <a:cs typeface="Times New Roman"/>
                      </a:endParaRPr>
                    </a:p>
                    <a:p>
                      <a:pPr marL="513715" indent="-289560">
                        <a:lnSpc>
                          <a:spcPct val="100000"/>
                        </a:lnSpc>
                        <a:buFont typeface="Arial MT"/>
                        <a:buChar char="●"/>
                        <a:tabLst>
                          <a:tab pos="513715" algn="l"/>
                        </a:tabLst>
                      </a:pPr>
                      <a:r>
                        <a:rPr sz="800" dirty="0">
                          <a:solidFill>
                            <a:srgbClr val="063763"/>
                          </a:solidFill>
                          <a:latin typeface="Times New Roman"/>
                          <a:cs typeface="Times New Roman"/>
                        </a:rPr>
                        <a:t>Send</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details</a:t>
                      </a:r>
                      <a:r>
                        <a:rPr sz="800" spc="-20" dirty="0">
                          <a:solidFill>
                            <a:srgbClr val="063763"/>
                          </a:solidFill>
                          <a:latin typeface="Times New Roman"/>
                          <a:cs typeface="Times New Roman"/>
                        </a:rPr>
                        <a:t> </a:t>
                      </a:r>
                      <a:r>
                        <a:rPr sz="800" dirty="0">
                          <a:solidFill>
                            <a:srgbClr val="063763"/>
                          </a:solidFill>
                          <a:latin typeface="Times New Roman"/>
                          <a:cs typeface="Times New Roman"/>
                        </a:rPr>
                        <a:t>about</a:t>
                      </a:r>
                      <a:r>
                        <a:rPr sz="800" spc="-20"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patient</a:t>
                      </a:r>
                      <a:r>
                        <a:rPr sz="800" spc="-20" dirty="0">
                          <a:solidFill>
                            <a:srgbClr val="063763"/>
                          </a:solidFill>
                          <a:latin typeface="Times New Roman"/>
                          <a:cs typeface="Times New Roman"/>
                        </a:rPr>
                        <a:t> </a:t>
                      </a:r>
                      <a:r>
                        <a:rPr sz="800" dirty="0">
                          <a:solidFill>
                            <a:srgbClr val="063763"/>
                          </a:solidFill>
                          <a:latin typeface="Times New Roman"/>
                          <a:cs typeface="Times New Roman"/>
                        </a:rPr>
                        <a:t>to</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spc="-10" dirty="0">
                          <a:solidFill>
                            <a:srgbClr val="063763"/>
                          </a:solidFill>
                          <a:latin typeface="Times New Roman"/>
                          <a:cs typeface="Times New Roman"/>
                        </a:rPr>
                        <a:t>hospital</a:t>
                      </a:r>
                      <a:endParaRPr sz="800" dirty="0">
                        <a:latin typeface="Times New Roman"/>
                        <a:cs typeface="Times New Roman"/>
                      </a:endParaRPr>
                    </a:p>
                    <a:p>
                      <a:pPr marL="513715" indent="-289560">
                        <a:lnSpc>
                          <a:spcPct val="100000"/>
                        </a:lnSpc>
                        <a:spcBef>
                          <a:spcPts val="615"/>
                        </a:spcBef>
                        <a:buFont typeface="Arial MT"/>
                        <a:buChar char="●"/>
                        <a:tabLst>
                          <a:tab pos="513715" algn="l"/>
                        </a:tabLst>
                      </a:pPr>
                      <a:r>
                        <a:rPr sz="800" dirty="0">
                          <a:solidFill>
                            <a:srgbClr val="063763"/>
                          </a:solidFill>
                          <a:latin typeface="Times New Roman"/>
                          <a:cs typeface="Times New Roman"/>
                        </a:rPr>
                        <a:t>Send</a:t>
                      </a:r>
                      <a:r>
                        <a:rPr sz="800" spc="-20" dirty="0">
                          <a:solidFill>
                            <a:srgbClr val="063763"/>
                          </a:solidFill>
                          <a:latin typeface="Times New Roman"/>
                          <a:cs typeface="Times New Roman"/>
                        </a:rPr>
                        <a:t> </a:t>
                      </a:r>
                      <a:r>
                        <a:rPr sz="800" dirty="0">
                          <a:solidFill>
                            <a:srgbClr val="063763"/>
                          </a:solidFill>
                          <a:latin typeface="Times New Roman"/>
                          <a:cs typeface="Times New Roman"/>
                        </a:rPr>
                        <a:t>the</a:t>
                      </a:r>
                      <a:r>
                        <a:rPr sz="800" spc="-20" dirty="0">
                          <a:solidFill>
                            <a:srgbClr val="063763"/>
                          </a:solidFill>
                          <a:latin typeface="Times New Roman"/>
                          <a:cs typeface="Times New Roman"/>
                        </a:rPr>
                        <a:t> </a:t>
                      </a:r>
                      <a:r>
                        <a:rPr sz="800" dirty="0">
                          <a:solidFill>
                            <a:srgbClr val="063763"/>
                          </a:solidFill>
                          <a:latin typeface="Times New Roman"/>
                          <a:cs typeface="Times New Roman"/>
                        </a:rPr>
                        <a:t>bed</a:t>
                      </a:r>
                      <a:r>
                        <a:rPr sz="800" spc="-15" dirty="0">
                          <a:solidFill>
                            <a:srgbClr val="063763"/>
                          </a:solidFill>
                          <a:latin typeface="Times New Roman"/>
                          <a:cs typeface="Times New Roman"/>
                        </a:rPr>
                        <a:t> </a:t>
                      </a:r>
                      <a:r>
                        <a:rPr sz="800" dirty="0">
                          <a:solidFill>
                            <a:srgbClr val="063763"/>
                          </a:solidFill>
                          <a:latin typeface="Times New Roman"/>
                          <a:cs typeface="Times New Roman"/>
                        </a:rPr>
                        <a:t>availability</a:t>
                      </a:r>
                      <a:r>
                        <a:rPr sz="800" spc="-20" dirty="0">
                          <a:solidFill>
                            <a:srgbClr val="063763"/>
                          </a:solidFill>
                          <a:latin typeface="Times New Roman"/>
                          <a:cs typeface="Times New Roman"/>
                        </a:rPr>
                        <a:t> </a:t>
                      </a:r>
                      <a:r>
                        <a:rPr sz="800" dirty="0">
                          <a:solidFill>
                            <a:srgbClr val="063763"/>
                          </a:solidFill>
                          <a:latin typeface="Times New Roman"/>
                          <a:cs typeface="Times New Roman"/>
                        </a:rPr>
                        <a:t>details</a:t>
                      </a:r>
                      <a:r>
                        <a:rPr sz="800" spc="-20" dirty="0">
                          <a:solidFill>
                            <a:srgbClr val="063763"/>
                          </a:solidFill>
                          <a:latin typeface="Times New Roman"/>
                          <a:cs typeface="Times New Roman"/>
                        </a:rPr>
                        <a:t> </a:t>
                      </a:r>
                      <a:r>
                        <a:rPr sz="800" dirty="0">
                          <a:solidFill>
                            <a:srgbClr val="063763"/>
                          </a:solidFill>
                          <a:latin typeface="Times New Roman"/>
                          <a:cs typeface="Times New Roman"/>
                        </a:rPr>
                        <a:t>to</a:t>
                      </a:r>
                      <a:r>
                        <a:rPr sz="800" spc="-15" dirty="0">
                          <a:solidFill>
                            <a:srgbClr val="063763"/>
                          </a:solidFill>
                          <a:latin typeface="Times New Roman"/>
                          <a:cs typeface="Times New Roman"/>
                        </a:rPr>
                        <a:t> </a:t>
                      </a:r>
                      <a:r>
                        <a:rPr sz="800" dirty="0">
                          <a:solidFill>
                            <a:srgbClr val="063763"/>
                          </a:solidFill>
                          <a:latin typeface="Times New Roman"/>
                          <a:cs typeface="Times New Roman"/>
                        </a:rPr>
                        <a:t>the</a:t>
                      </a:r>
                      <a:r>
                        <a:rPr sz="800" spc="-25" dirty="0">
                          <a:solidFill>
                            <a:srgbClr val="063763"/>
                          </a:solidFill>
                          <a:latin typeface="Times New Roman"/>
                          <a:cs typeface="Times New Roman"/>
                        </a:rPr>
                        <a:t> </a:t>
                      </a:r>
                      <a:r>
                        <a:rPr sz="800" dirty="0">
                          <a:solidFill>
                            <a:srgbClr val="063763"/>
                          </a:solidFill>
                          <a:latin typeface="Times New Roman"/>
                          <a:cs typeface="Times New Roman"/>
                        </a:rPr>
                        <a:t>ambulance</a:t>
                      </a:r>
                      <a:r>
                        <a:rPr sz="800" spc="-20" dirty="0">
                          <a:solidFill>
                            <a:srgbClr val="063763"/>
                          </a:solidFill>
                          <a:latin typeface="Times New Roman"/>
                          <a:cs typeface="Times New Roman"/>
                        </a:rPr>
                        <a:t> </a:t>
                      </a:r>
                      <a:r>
                        <a:rPr sz="800" spc="-10" dirty="0">
                          <a:solidFill>
                            <a:srgbClr val="063763"/>
                          </a:solidFill>
                          <a:latin typeface="Times New Roman"/>
                          <a:cs typeface="Times New Roman"/>
                        </a:rPr>
                        <a:t>driver</a:t>
                      </a:r>
                      <a:endParaRPr sz="800" dirty="0">
                        <a:latin typeface="Times New Roman"/>
                        <a:cs typeface="Times New Roman"/>
                      </a:endParaRPr>
                    </a:p>
                  </a:txBody>
                  <a:tcPr marL="0" marR="0" marT="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024" y="169736"/>
            <a:ext cx="1264285" cy="193040"/>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FFFFFF"/>
                </a:solidFill>
                <a:latin typeface="Arial"/>
                <a:cs typeface="Arial"/>
              </a:rPr>
              <a:t>Use</a:t>
            </a:r>
            <a:r>
              <a:rPr sz="1100" b="1" spc="-25" dirty="0">
                <a:solidFill>
                  <a:srgbClr val="FFFFFF"/>
                </a:solidFill>
                <a:latin typeface="Arial"/>
                <a:cs typeface="Arial"/>
              </a:rPr>
              <a:t> </a:t>
            </a:r>
            <a:r>
              <a:rPr sz="1100" b="1" dirty="0">
                <a:solidFill>
                  <a:srgbClr val="FFFFFF"/>
                </a:solidFill>
                <a:latin typeface="Arial"/>
                <a:cs typeface="Arial"/>
              </a:rPr>
              <a:t>of</a:t>
            </a:r>
            <a:r>
              <a:rPr sz="1100" b="1" spc="-20" dirty="0">
                <a:solidFill>
                  <a:srgbClr val="FFFFFF"/>
                </a:solidFill>
                <a:latin typeface="Arial"/>
                <a:cs typeface="Arial"/>
              </a:rPr>
              <a:t> </a:t>
            </a:r>
            <a:r>
              <a:rPr sz="1100" b="1" spc="-10" dirty="0">
                <a:solidFill>
                  <a:srgbClr val="FFFFFF"/>
                </a:solidFill>
                <a:latin typeface="Arial"/>
                <a:cs typeface="Arial"/>
              </a:rPr>
              <a:t>Technology</a:t>
            </a:r>
            <a:endParaRPr sz="1100">
              <a:latin typeface="Arial"/>
              <a:cs typeface="Arial"/>
            </a:endParaRPr>
          </a:p>
        </p:txBody>
      </p:sp>
      <p:graphicFrame>
        <p:nvGraphicFramePr>
          <p:cNvPr id="3" name="object 3"/>
          <p:cNvGraphicFramePr>
            <a:graphicFrameLocks noGrp="1"/>
          </p:cNvGraphicFramePr>
          <p:nvPr/>
        </p:nvGraphicFramePr>
        <p:xfrm>
          <a:off x="473924" y="860025"/>
          <a:ext cx="3887470" cy="3907790"/>
        </p:xfrm>
        <a:graphic>
          <a:graphicData uri="http://schemas.openxmlformats.org/drawingml/2006/table">
            <a:tbl>
              <a:tblPr firstRow="1" bandRow="1">
                <a:tableStyleId>{2D5ABB26-0587-4C30-8999-92F81FD0307C}</a:tableStyleId>
              </a:tblPr>
              <a:tblGrid>
                <a:gridCol w="391160">
                  <a:extLst>
                    <a:ext uri="{9D8B030D-6E8A-4147-A177-3AD203B41FA5}">
                      <a16:colId xmlns:a16="http://schemas.microsoft.com/office/drawing/2014/main" val="20000"/>
                    </a:ext>
                  </a:extLst>
                </a:gridCol>
                <a:gridCol w="1453515">
                  <a:extLst>
                    <a:ext uri="{9D8B030D-6E8A-4147-A177-3AD203B41FA5}">
                      <a16:colId xmlns:a16="http://schemas.microsoft.com/office/drawing/2014/main" val="20001"/>
                    </a:ext>
                  </a:extLst>
                </a:gridCol>
                <a:gridCol w="2042795">
                  <a:extLst>
                    <a:ext uri="{9D8B030D-6E8A-4147-A177-3AD203B41FA5}">
                      <a16:colId xmlns:a16="http://schemas.microsoft.com/office/drawing/2014/main" val="20002"/>
                    </a:ext>
                  </a:extLst>
                </a:gridCol>
              </a:tblGrid>
              <a:tr h="370205">
                <a:tc gridSpan="2">
                  <a:txBody>
                    <a:bodyPr/>
                    <a:lstStyle/>
                    <a:p>
                      <a:pPr algn="ctr">
                        <a:lnSpc>
                          <a:spcPct val="100000"/>
                        </a:lnSpc>
                        <a:spcBef>
                          <a:spcPts val="894"/>
                        </a:spcBef>
                      </a:pPr>
                      <a:r>
                        <a:rPr sz="900" b="1" spc="-10" dirty="0">
                          <a:solidFill>
                            <a:srgbClr val="063763"/>
                          </a:solidFill>
                          <a:latin typeface="Times New Roman"/>
                          <a:cs typeface="Times New Roman"/>
                        </a:rPr>
                        <a:t>Tools</a:t>
                      </a:r>
                      <a:endParaRPr sz="900">
                        <a:latin typeface="Times New Roman"/>
                        <a:cs typeface="Times New Roman"/>
                      </a:endParaRPr>
                    </a:p>
                  </a:txBody>
                  <a:tcPr marL="0" marR="0" marT="11366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hMerge="1">
                  <a:txBody>
                    <a:bodyPr/>
                    <a:lstStyle/>
                    <a:p>
                      <a:endParaRPr/>
                    </a:p>
                  </a:txBody>
                  <a:tcPr marL="0" marR="0" marT="0" marB="0"/>
                </a:tc>
                <a:tc>
                  <a:txBody>
                    <a:bodyPr/>
                    <a:lstStyle/>
                    <a:p>
                      <a:pPr marL="521970">
                        <a:lnSpc>
                          <a:spcPct val="100000"/>
                        </a:lnSpc>
                        <a:spcBef>
                          <a:spcPts val="894"/>
                        </a:spcBef>
                      </a:pPr>
                      <a:r>
                        <a:rPr sz="900" b="1" dirty="0">
                          <a:solidFill>
                            <a:srgbClr val="063763"/>
                          </a:solidFill>
                          <a:latin typeface="Times New Roman"/>
                          <a:cs typeface="Times New Roman"/>
                        </a:rPr>
                        <a:t>Usage</a:t>
                      </a:r>
                      <a:r>
                        <a:rPr sz="900" b="1" spc="-30" dirty="0">
                          <a:solidFill>
                            <a:srgbClr val="063763"/>
                          </a:solidFill>
                          <a:latin typeface="Times New Roman"/>
                          <a:cs typeface="Times New Roman"/>
                        </a:rPr>
                        <a:t> </a:t>
                      </a:r>
                      <a:r>
                        <a:rPr sz="900" b="1" dirty="0">
                          <a:solidFill>
                            <a:srgbClr val="063763"/>
                          </a:solidFill>
                          <a:latin typeface="Times New Roman"/>
                          <a:cs typeface="Times New Roman"/>
                        </a:rPr>
                        <a:t>in</a:t>
                      </a:r>
                      <a:r>
                        <a:rPr sz="900" b="1" spc="-25" dirty="0">
                          <a:solidFill>
                            <a:srgbClr val="063763"/>
                          </a:solidFill>
                          <a:latin typeface="Times New Roman"/>
                          <a:cs typeface="Times New Roman"/>
                        </a:rPr>
                        <a:t> </a:t>
                      </a:r>
                      <a:r>
                        <a:rPr sz="900" b="1" dirty="0">
                          <a:solidFill>
                            <a:srgbClr val="063763"/>
                          </a:solidFill>
                          <a:latin typeface="Times New Roman"/>
                          <a:cs typeface="Times New Roman"/>
                        </a:rPr>
                        <a:t>this</a:t>
                      </a:r>
                      <a:r>
                        <a:rPr sz="900" b="1" spc="-25" dirty="0">
                          <a:solidFill>
                            <a:srgbClr val="063763"/>
                          </a:solidFill>
                          <a:latin typeface="Times New Roman"/>
                          <a:cs typeface="Times New Roman"/>
                        </a:rPr>
                        <a:t> </a:t>
                      </a:r>
                      <a:r>
                        <a:rPr sz="900" b="1" spc="-10" dirty="0">
                          <a:solidFill>
                            <a:srgbClr val="063763"/>
                          </a:solidFill>
                          <a:latin typeface="Times New Roman"/>
                          <a:cs typeface="Times New Roman"/>
                        </a:rPr>
                        <a:t>project</a:t>
                      </a:r>
                      <a:endParaRPr sz="900">
                        <a:latin typeface="Times New Roman"/>
                        <a:cs typeface="Times New Roman"/>
                      </a:endParaRPr>
                    </a:p>
                  </a:txBody>
                  <a:tcPr marL="0" marR="0" marT="11366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0"/>
                  </a:ext>
                </a:extLst>
              </a:tr>
              <a:tr h="393065">
                <a:tc gridSpan="2">
                  <a:txBody>
                    <a:bodyPr/>
                    <a:lstStyle/>
                    <a:p>
                      <a:pPr marL="57150">
                        <a:lnSpc>
                          <a:spcPct val="100000"/>
                        </a:lnSpc>
                        <a:spcBef>
                          <a:spcPts val="414"/>
                        </a:spcBef>
                      </a:pPr>
                      <a:r>
                        <a:rPr sz="900" b="1" spc="-10" dirty="0">
                          <a:solidFill>
                            <a:srgbClr val="063763"/>
                          </a:solidFill>
                          <a:latin typeface="Times New Roman"/>
                          <a:cs typeface="Times New Roman"/>
                        </a:rPr>
                        <a:t>Front-</a:t>
                      </a:r>
                      <a:r>
                        <a:rPr sz="900" b="1" spc="-25" dirty="0">
                          <a:solidFill>
                            <a:srgbClr val="063763"/>
                          </a:solidFill>
                          <a:latin typeface="Times New Roman"/>
                          <a:cs typeface="Times New Roman"/>
                        </a:rPr>
                        <a:t>End</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hMerge="1">
                  <a:txBody>
                    <a:bodyPr/>
                    <a:lstStyle/>
                    <a:p>
                      <a:endParaRPr/>
                    </a:p>
                  </a:txBody>
                  <a:tcPr marL="0" marR="0" marT="0" marB="0"/>
                </a:tc>
                <a:tc>
                  <a:txBody>
                    <a:bodyPr/>
                    <a:lstStyle/>
                    <a:p>
                      <a:pPr marL="327025" marR="233679">
                        <a:lnSpc>
                          <a:spcPts val="1050"/>
                        </a:lnSpc>
                        <a:spcBef>
                          <a:spcPts val="475"/>
                        </a:spcBef>
                      </a:pPr>
                      <a:r>
                        <a:rPr sz="900" spc="-10" dirty="0">
                          <a:solidFill>
                            <a:srgbClr val="063763"/>
                          </a:solidFill>
                          <a:latin typeface="Times New Roman"/>
                          <a:cs typeface="Times New Roman"/>
                        </a:rPr>
                        <a:t>Visual</a:t>
                      </a:r>
                      <a:r>
                        <a:rPr sz="900" spc="-25" dirty="0">
                          <a:solidFill>
                            <a:srgbClr val="063763"/>
                          </a:solidFill>
                          <a:latin typeface="Times New Roman"/>
                          <a:cs typeface="Times New Roman"/>
                        </a:rPr>
                        <a:t> </a:t>
                      </a:r>
                      <a:r>
                        <a:rPr sz="900" spc="-10" dirty="0">
                          <a:solidFill>
                            <a:srgbClr val="063763"/>
                          </a:solidFill>
                          <a:latin typeface="Times New Roman"/>
                          <a:cs typeface="Times New Roman"/>
                        </a:rPr>
                        <a:t>content</a:t>
                      </a:r>
                      <a:r>
                        <a:rPr sz="900" spc="-20" dirty="0">
                          <a:solidFill>
                            <a:srgbClr val="063763"/>
                          </a:solidFill>
                          <a:latin typeface="Times New Roman"/>
                          <a:cs typeface="Times New Roman"/>
                        </a:rPr>
                        <a:t> </a:t>
                      </a:r>
                      <a:r>
                        <a:rPr sz="900" dirty="0">
                          <a:solidFill>
                            <a:srgbClr val="063763"/>
                          </a:solidFill>
                          <a:latin typeface="Times New Roman"/>
                          <a:cs typeface="Times New Roman"/>
                        </a:rPr>
                        <a:t>that</a:t>
                      </a:r>
                      <a:r>
                        <a:rPr sz="900" spc="-20" dirty="0">
                          <a:solidFill>
                            <a:srgbClr val="063763"/>
                          </a:solidFill>
                          <a:latin typeface="Times New Roman"/>
                          <a:cs typeface="Times New Roman"/>
                        </a:rPr>
                        <a:t> </a:t>
                      </a:r>
                      <a:r>
                        <a:rPr sz="900" dirty="0">
                          <a:solidFill>
                            <a:srgbClr val="063763"/>
                          </a:solidFill>
                          <a:latin typeface="Times New Roman"/>
                          <a:cs typeface="Times New Roman"/>
                        </a:rPr>
                        <a:t>appear</a:t>
                      </a:r>
                      <a:r>
                        <a:rPr sz="900" spc="-15" dirty="0">
                          <a:solidFill>
                            <a:srgbClr val="063763"/>
                          </a:solidFill>
                          <a:latin typeface="Times New Roman"/>
                          <a:cs typeface="Times New Roman"/>
                        </a:rPr>
                        <a:t> </a:t>
                      </a:r>
                      <a:r>
                        <a:rPr sz="900" dirty="0">
                          <a:solidFill>
                            <a:srgbClr val="063763"/>
                          </a:solidFill>
                          <a:latin typeface="Times New Roman"/>
                          <a:cs typeface="Times New Roman"/>
                        </a:rPr>
                        <a:t>in</a:t>
                      </a:r>
                      <a:r>
                        <a:rPr sz="900" spc="-15" dirty="0">
                          <a:solidFill>
                            <a:srgbClr val="063763"/>
                          </a:solidFill>
                          <a:latin typeface="Times New Roman"/>
                          <a:cs typeface="Times New Roman"/>
                        </a:rPr>
                        <a:t> </a:t>
                      </a:r>
                      <a:r>
                        <a:rPr sz="900" spc="-25" dirty="0">
                          <a:solidFill>
                            <a:srgbClr val="063763"/>
                          </a:solidFill>
                          <a:latin typeface="Times New Roman"/>
                          <a:cs typeface="Times New Roman"/>
                        </a:rPr>
                        <a:t>the</a:t>
                      </a:r>
                      <a:r>
                        <a:rPr sz="900" spc="-10" dirty="0">
                          <a:solidFill>
                            <a:srgbClr val="063763"/>
                          </a:solidFill>
                          <a:latin typeface="Times New Roman"/>
                          <a:cs typeface="Times New Roman"/>
                        </a:rPr>
                        <a:t> screen</a:t>
                      </a:r>
                      <a:endParaRPr sz="900">
                        <a:latin typeface="Times New Roman"/>
                        <a:cs typeface="Times New Roman"/>
                      </a:endParaRPr>
                    </a:p>
                  </a:txBody>
                  <a:tcPr marL="0" marR="0" marT="6032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1"/>
                  </a:ext>
                </a:extLst>
              </a:tr>
              <a:tr h="526415">
                <a:tc>
                  <a:txBody>
                    <a:bodyPr/>
                    <a:lstStyle/>
                    <a:p>
                      <a:pPr algn="ctr">
                        <a:lnSpc>
                          <a:spcPct val="100000"/>
                        </a:lnSpc>
                        <a:spcBef>
                          <a:spcPts val="414"/>
                        </a:spcBef>
                      </a:pPr>
                      <a:r>
                        <a:rPr sz="900" spc="-50" dirty="0">
                          <a:solidFill>
                            <a:srgbClr val="063763"/>
                          </a:solidFill>
                          <a:latin typeface="Times New Roman"/>
                          <a:cs typeface="Times New Roman"/>
                        </a:rPr>
                        <a:t>1</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a:lnSpc>
                          <a:spcPct val="100000"/>
                        </a:lnSpc>
                        <a:spcBef>
                          <a:spcPts val="414"/>
                        </a:spcBef>
                      </a:pPr>
                      <a:r>
                        <a:rPr sz="900" spc="-20" dirty="0">
                          <a:solidFill>
                            <a:srgbClr val="063763"/>
                          </a:solidFill>
                          <a:latin typeface="Times New Roman"/>
                          <a:cs typeface="Times New Roman"/>
                        </a:rPr>
                        <a:t>HTML</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marR="178435">
                        <a:lnSpc>
                          <a:spcPts val="1050"/>
                        </a:lnSpc>
                        <a:spcBef>
                          <a:spcPts val="475"/>
                        </a:spcBef>
                      </a:pPr>
                      <a:r>
                        <a:rPr sz="900" dirty="0">
                          <a:solidFill>
                            <a:srgbClr val="063763"/>
                          </a:solidFill>
                          <a:latin typeface="Times New Roman"/>
                          <a:cs typeface="Times New Roman"/>
                        </a:rPr>
                        <a:t>Used</a:t>
                      </a:r>
                      <a:r>
                        <a:rPr sz="900" spc="-5" dirty="0">
                          <a:solidFill>
                            <a:srgbClr val="063763"/>
                          </a:solidFill>
                          <a:latin typeface="Times New Roman"/>
                          <a:cs typeface="Times New Roman"/>
                        </a:rPr>
                        <a:t> </a:t>
                      </a:r>
                      <a:r>
                        <a:rPr sz="900" dirty="0">
                          <a:solidFill>
                            <a:srgbClr val="063763"/>
                          </a:solidFill>
                          <a:latin typeface="Times New Roman"/>
                          <a:cs typeface="Times New Roman"/>
                        </a:rPr>
                        <a:t>to</a:t>
                      </a:r>
                      <a:r>
                        <a:rPr sz="900" spc="-5" dirty="0">
                          <a:solidFill>
                            <a:srgbClr val="063763"/>
                          </a:solidFill>
                          <a:latin typeface="Times New Roman"/>
                          <a:cs typeface="Times New Roman"/>
                        </a:rPr>
                        <a:t> </a:t>
                      </a:r>
                      <a:r>
                        <a:rPr sz="900" dirty="0">
                          <a:solidFill>
                            <a:srgbClr val="063763"/>
                          </a:solidFill>
                          <a:latin typeface="Times New Roman"/>
                          <a:cs typeface="Times New Roman"/>
                        </a:rPr>
                        <a:t>display</a:t>
                      </a:r>
                      <a:r>
                        <a:rPr sz="900" spc="-5" dirty="0">
                          <a:solidFill>
                            <a:srgbClr val="063763"/>
                          </a:solidFill>
                          <a:latin typeface="Times New Roman"/>
                          <a:cs typeface="Times New Roman"/>
                        </a:rPr>
                        <a:t> </a:t>
                      </a:r>
                      <a:r>
                        <a:rPr sz="900" dirty="0">
                          <a:solidFill>
                            <a:srgbClr val="063763"/>
                          </a:solidFill>
                          <a:latin typeface="Times New Roman"/>
                          <a:cs typeface="Times New Roman"/>
                        </a:rPr>
                        <a:t>the</a:t>
                      </a:r>
                      <a:r>
                        <a:rPr sz="900" spc="-10" dirty="0">
                          <a:solidFill>
                            <a:srgbClr val="063763"/>
                          </a:solidFill>
                          <a:latin typeface="Times New Roman"/>
                          <a:cs typeface="Times New Roman"/>
                        </a:rPr>
                        <a:t> content </a:t>
                      </a:r>
                      <a:r>
                        <a:rPr sz="900" dirty="0">
                          <a:solidFill>
                            <a:srgbClr val="063763"/>
                          </a:solidFill>
                          <a:latin typeface="Times New Roman"/>
                          <a:cs typeface="Times New Roman"/>
                        </a:rPr>
                        <a:t>in</a:t>
                      </a:r>
                      <a:r>
                        <a:rPr sz="900" spc="-5" dirty="0">
                          <a:solidFill>
                            <a:srgbClr val="063763"/>
                          </a:solidFill>
                          <a:latin typeface="Times New Roman"/>
                          <a:cs typeface="Times New Roman"/>
                        </a:rPr>
                        <a:t> </a:t>
                      </a:r>
                      <a:r>
                        <a:rPr sz="900" spc="-25" dirty="0">
                          <a:solidFill>
                            <a:srgbClr val="063763"/>
                          </a:solidFill>
                          <a:latin typeface="Times New Roman"/>
                          <a:cs typeface="Times New Roman"/>
                        </a:rPr>
                        <a:t>the</a:t>
                      </a:r>
                      <a:r>
                        <a:rPr sz="900" spc="-10" dirty="0">
                          <a:solidFill>
                            <a:srgbClr val="063763"/>
                          </a:solidFill>
                          <a:latin typeface="Times New Roman"/>
                          <a:cs typeface="Times New Roman"/>
                        </a:rPr>
                        <a:t> webpage</a:t>
                      </a:r>
                      <a:endParaRPr sz="900">
                        <a:latin typeface="Times New Roman"/>
                        <a:cs typeface="Times New Roman"/>
                      </a:endParaRPr>
                    </a:p>
                  </a:txBody>
                  <a:tcPr marL="0" marR="0" marT="6032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2"/>
                  </a:ext>
                </a:extLst>
              </a:tr>
              <a:tr h="393065">
                <a:tc>
                  <a:txBody>
                    <a:bodyPr/>
                    <a:lstStyle/>
                    <a:p>
                      <a:pPr algn="ctr">
                        <a:lnSpc>
                          <a:spcPct val="100000"/>
                        </a:lnSpc>
                        <a:spcBef>
                          <a:spcPts val="414"/>
                        </a:spcBef>
                      </a:pPr>
                      <a:r>
                        <a:rPr sz="900" spc="-50" dirty="0">
                          <a:solidFill>
                            <a:srgbClr val="063763"/>
                          </a:solidFill>
                          <a:latin typeface="Times New Roman"/>
                          <a:cs typeface="Times New Roman"/>
                        </a:rPr>
                        <a:t>2</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a:lnSpc>
                          <a:spcPct val="100000"/>
                        </a:lnSpc>
                        <a:spcBef>
                          <a:spcPts val="414"/>
                        </a:spcBef>
                      </a:pPr>
                      <a:r>
                        <a:rPr sz="900" spc="-25" dirty="0">
                          <a:solidFill>
                            <a:srgbClr val="063763"/>
                          </a:solidFill>
                          <a:latin typeface="Times New Roman"/>
                          <a:cs typeface="Times New Roman"/>
                        </a:rPr>
                        <a:t>CSS</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a:lnSpc>
                          <a:spcPct val="100000"/>
                        </a:lnSpc>
                        <a:spcBef>
                          <a:spcPts val="414"/>
                        </a:spcBef>
                      </a:pPr>
                      <a:r>
                        <a:rPr sz="900" dirty="0">
                          <a:solidFill>
                            <a:srgbClr val="063763"/>
                          </a:solidFill>
                          <a:latin typeface="Times New Roman"/>
                          <a:cs typeface="Times New Roman"/>
                        </a:rPr>
                        <a:t>Used</a:t>
                      </a:r>
                      <a:r>
                        <a:rPr sz="900" spc="-20" dirty="0">
                          <a:solidFill>
                            <a:srgbClr val="063763"/>
                          </a:solidFill>
                          <a:latin typeface="Times New Roman"/>
                          <a:cs typeface="Times New Roman"/>
                        </a:rPr>
                        <a:t> </a:t>
                      </a:r>
                      <a:r>
                        <a:rPr sz="900" dirty="0">
                          <a:solidFill>
                            <a:srgbClr val="063763"/>
                          </a:solidFill>
                          <a:latin typeface="Times New Roman"/>
                          <a:cs typeface="Times New Roman"/>
                        </a:rPr>
                        <a:t>to</a:t>
                      </a:r>
                      <a:r>
                        <a:rPr sz="900" spc="-20" dirty="0">
                          <a:solidFill>
                            <a:srgbClr val="063763"/>
                          </a:solidFill>
                          <a:latin typeface="Times New Roman"/>
                          <a:cs typeface="Times New Roman"/>
                        </a:rPr>
                        <a:t> </a:t>
                      </a:r>
                      <a:r>
                        <a:rPr sz="900" dirty="0">
                          <a:solidFill>
                            <a:srgbClr val="063763"/>
                          </a:solidFill>
                          <a:latin typeface="Times New Roman"/>
                          <a:cs typeface="Times New Roman"/>
                        </a:rPr>
                        <a:t>style</a:t>
                      </a:r>
                      <a:r>
                        <a:rPr sz="900" spc="-25" dirty="0">
                          <a:solidFill>
                            <a:srgbClr val="063763"/>
                          </a:solidFill>
                          <a:latin typeface="Times New Roman"/>
                          <a:cs typeface="Times New Roman"/>
                        </a:rPr>
                        <a:t> </a:t>
                      </a:r>
                      <a:r>
                        <a:rPr sz="900" dirty="0">
                          <a:solidFill>
                            <a:srgbClr val="063763"/>
                          </a:solidFill>
                          <a:latin typeface="Times New Roman"/>
                          <a:cs typeface="Times New Roman"/>
                        </a:rPr>
                        <a:t>the</a:t>
                      </a:r>
                      <a:r>
                        <a:rPr sz="900" spc="-25" dirty="0">
                          <a:solidFill>
                            <a:srgbClr val="063763"/>
                          </a:solidFill>
                          <a:latin typeface="Times New Roman"/>
                          <a:cs typeface="Times New Roman"/>
                        </a:rPr>
                        <a:t> </a:t>
                      </a:r>
                      <a:r>
                        <a:rPr sz="900" spc="-10" dirty="0">
                          <a:solidFill>
                            <a:srgbClr val="063763"/>
                          </a:solidFill>
                          <a:latin typeface="Times New Roman"/>
                          <a:cs typeface="Times New Roman"/>
                        </a:rPr>
                        <a:t>webpage</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3"/>
                  </a:ext>
                </a:extLst>
              </a:tr>
              <a:tr h="393065">
                <a:tc>
                  <a:txBody>
                    <a:bodyPr/>
                    <a:lstStyle/>
                    <a:p>
                      <a:pPr algn="ctr">
                        <a:lnSpc>
                          <a:spcPct val="100000"/>
                        </a:lnSpc>
                        <a:spcBef>
                          <a:spcPts val="414"/>
                        </a:spcBef>
                      </a:pPr>
                      <a:r>
                        <a:rPr sz="900" spc="-50" dirty="0">
                          <a:solidFill>
                            <a:srgbClr val="063763"/>
                          </a:solidFill>
                          <a:latin typeface="Times New Roman"/>
                          <a:cs typeface="Times New Roman"/>
                        </a:rPr>
                        <a:t>3</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a:lnSpc>
                          <a:spcPct val="100000"/>
                        </a:lnSpc>
                        <a:spcBef>
                          <a:spcPts val="414"/>
                        </a:spcBef>
                      </a:pPr>
                      <a:r>
                        <a:rPr sz="900" spc="-10" dirty="0">
                          <a:solidFill>
                            <a:srgbClr val="063763"/>
                          </a:solidFill>
                          <a:latin typeface="Times New Roman"/>
                          <a:cs typeface="Times New Roman"/>
                        </a:rPr>
                        <a:t>JavaScript</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a:lnSpc>
                          <a:spcPct val="100000"/>
                        </a:lnSpc>
                        <a:spcBef>
                          <a:spcPts val="414"/>
                        </a:spcBef>
                      </a:pPr>
                      <a:r>
                        <a:rPr sz="900" dirty="0">
                          <a:solidFill>
                            <a:srgbClr val="063763"/>
                          </a:solidFill>
                          <a:latin typeface="Times New Roman"/>
                          <a:cs typeface="Times New Roman"/>
                        </a:rPr>
                        <a:t>Used</a:t>
                      </a:r>
                      <a:r>
                        <a:rPr sz="900" spc="-15" dirty="0">
                          <a:solidFill>
                            <a:srgbClr val="063763"/>
                          </a:solidFill>
                          <a:latin typeface="Times New Roman"/>
                          <a:cs typeface="Times New Roman"/>
                        </a:rPr>
                        <a:t> </a:t>
                      </a:r>
                      <a:r>
                        <a:rPr sz="900" dirty="0">
                          <a:solidFill>
                            <a:srgbClr val="063763"/>
                          </a:solidFill>
                          <a:latin typeface="Times New Roman"/>
                          <a:cs typeface="Times New Roman"/>
                        </a:rPr>
                        <a:t>to</a:t>
                      </a:r>
                      <a:r>
                        <a:rPr sz="900" spc="-10" dirty="0">
                          <a:solidFill>
                            <a:srgbClr val="063763"/>
                          </a:solidFill>
                          <a:latin typeface="Times New Roman"/>
                          <a:cs typeface="Times New Roman"/>
                        </a:rPr>
                        <a:t> </a:t>
                      </a:r>
                      <a:r>
                        <a:rPr sz="900" dirty="0">
                          <a:solidFill>
                            <a:srgbClr val="063763"/>
                          </a:solidFill>
                          <a:latin typeface="Times New Roman"/>
                          <a:cs typeface="Times New Roman"/>
                        </a:rPr>
                        <a:t>make</a:t>
                      </a:r>
                      <a:r>
                        <a:rPr sz="900" spc="-15" dirty="0">
                          <a:solidFill>
                            <a:srgbClr val="063763"/>
                          </a:solidFill>
                          <a:latin typeface="Times New Roman"/>
                          <a:cs typeface="Times New Roman"/>
                        </a:rPr>
                        <a:t> </a:t>
                      </a:r>
                      <a:r>
                        <a:rPr sz="900" spc="-10" dirty="0">
                          <a:solidFill>
                            <a:srgbClr val="063763"/>
                          </a:solidFill>
                          <a:latin typeface="Times New Roman"/>
                          <a:cs typeface="Times New Roman"/>
                        </a:rPr>
                        <a:t>website</a:t>
                      </a:r>
                      <a:r>
                        <a:rPr sz="900" spc="-15" dirty="0">
                          <a:solidFill>
                            <a:srgbClr val="063763"/>
                          </a:solidFill>
                          <a:latin typeface="Times New Roman"/>
                          <a:cs typeface="Times New Roman"/>
                        </a:rPr>
                        <a:t> </a:t>
                      </a:r>
                      <a:r>
                        <a:rPr sz="900" spc="-10" dirty="0">
                          <a:solidFill>
                            <a:srgbClr val="063763"/>
                          </a:solidFill>
                          <a:latin typeface="Times New Roman"/>
                          <a:cs typeface="Times New Roman"/>
                        </a:rPr>
                        <a:t>functionable</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4"/>
                  </a:ext>
                </a:extLst>
              </a:tr>
              <a:tr h="259715">
                <a:tc gridSpan="2">
                  <a:txBody>
                    <a:bodyPr/>
                    <a:lstStyle/>
                    <a:p>
                      <a:pPr marL="57150">
                        <a:lnSpc>
                          <a:spcPct val="100000"/>
                        </a:lnSpc>
                        <a:spcBef>
                          <a:spcPts val="409"/>
                        </a:spcBef>
                      </a:pPr>
                      <a:r>
                        <a:rPr sz="900" b="1" spc="-10" dirty="0">
                          <a:solidFill>
                            <a:srgbClr val="063763"/>
                          </a:solidFill>
                          <a:latin typeface="Times New Roman"/>
                          <a:cs typeface="Times New Roman"/>
                        </a:rPr>
                        <a:t>Back-</a:t>
                      </a:r>
                      <a:r>
                        <a:rPr sz="900" b="1" spc="-25" dirty="0">
                          <a:solidFill>
                            <a:srgbClr val="063763"/>
                          </a:solidFill>
                          <a:latin typeface="Times New Roman"/>
                          <a:cs typeface="Times New Roman"/>
                        </a:rPr>
                        <a:t>End</a:t>
                      </a:r>
                      <a:endParaRPr sz="900">
                        <a:latin typeface="Times New Roman"/>
                        <a:cs typeface="Times New Roman"/>
                      </a:endParaRPr>
                    </a:p>
                  </a:txBody>
                  <a:tcPr marL="0" marR="0" marT="52069"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hMerge="1">
                  <a:txBody>
                    <a:bodyPr/>
                    <a:lstStyle/>
                    <a:p>
                      <a:endParaRPr/>
                    </a:p>
                  </a:txBody>
                  <a:tcPr marL="0" marR="0" marT="0" marB="0"/>
                </a:tc>
                <a:tc>
                  <a:txBody>
                    <a:bodyPr/>
                    <a:lstStyle/>
                    <a:p>
                      <a:pPr marL="327025">
                        <a:lnSpc>
                          <a:spcPct val="100000"/>
                        </a:lnSpc>
                        <a:spcBef>
                          <a:spcPts val="409"/>
                        </a:spcBef>
                      </a:pPr>
                      <a:r>
                        <a:rPr sz="900" spc="-10" dirty="0">
                          <a:solidFill>
                            <a:srgbClr val="063763"/>
                          </a:solidFill>
                          <a:latin typeface="Times New Roman"/>
                          <a:cs typeface="Times New Roman"/>
                        </a:rPr>
                        <a:t>Process </a:t>
                      </a:r>
                      <a:r>
                        <a:rPr sz="900" dirty="0">
                          <a:solidFill>
                            <a:srgbClr val="063763"/>
                          </a:solidFill>
                          <a:latin typeface="Times New Roman"/>
                          <a:cs typeface="Times New Roman"/>
                        </a:rPr>
                        <a:t>the</a:t>
                      </a:r>
                      <a:r>
                        <a:rPr sz="900" spc="-10" dirty="0">
                          <a:solidFill>
                            <a:srgbClr val="063763"/>
                          </a:solidFill>
                          <a:latin typeface="Times New Roman"/>
                          <a:cs typeface="Times New Roman"/>
                        </a:rPr>
                        <a:t> instruction</a:t>
                      </a:r>
                      <a:endParaRPr sz="900">
                        <a:latin typeface="Times New Roman"/>
                        <a:cs typeface="Times New Roman"/>
                      </a:endParaRPr>
                    </a:p>
                  </a:txBody>
                  <a:tcPr marL="0" marR="0" marT="52069"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5"/>
                  </a:ext>
                </a:extLst>
              </a:tr>
              <a:tr h="393065">
                <a:tc>
                  <a:txBody>
                    <a:bodyPr/>
                    <a:lstStyle/>
                    <a:p>
                      <a:pPr algn="ctr">
                        <a:lnSpc>
                          <a:spcPct val="100000"/>
                        </a:lnSpc>
                        <a:spcBef>
                          <a:spcPts val="414"/>
                        </a:spcBef>
                      </a:pPr>
                      <a:r>
                        <a:rPr sz="900" spc="-50" dirty="0">
                          <a:solidFill>
                            <a:srgbClr val="063763"/>
                          </a:solidFill>
                          <a:latin typeface="Times New Roman"/>
                          <a:cs typeface="Times New Roman"/>
                        </a:rPr>
                        <a:t>1</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a:lnSpc>
                          <a:spcPct val="100000"/>
                        </a:lnSpc>
                        <a:spcBef>
                          <a:spcPts val="414"/>
                        </a:spcBef>
                      </a:pPr>
                      <a:r>
                        <a:rPr sz="900" spc="-10" dirty="0">
                          <a:solidFill>
                            <a:srgbClr val="063763"/>
                          </a:solidFill>
                          <a:latin typeface="Times New Roman"/>
                          <a:cs typeface="Times New Roman"/>
                        </a:rPr>
                        <a:t>Python</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marR="264160">
                        <a:lnSpc>
                          <a:spcPts val="1050"/>
                        </a:lnSpc>
                        <a:spcBef>
                          <a:spcPts val="475"/>
                        </a:spcBef>
                      </a:pPr>
                      <a:r>
                        <a:rPr sz="900" dirty="0">
                          <a:solidFill>
                            <a:srgbClr val="063763"/>
                          </a:solidFill>
                          <a:latin typeface="Times New Roman"/>
                          <a:cs typeface="Times New Roman"/>
                        </a:rPr>
                        <a:t>The</a:t>
                      </a:r>
                      <a:r>
                        <a:rPr sz="900" spc="-20" dirty="0">
                          <a:solidFill>
                            <a:srgbClr val="063763"/>
                          </a:solidFill>
                          <a:latin typeface="Times New Roman"/>
                          <a:cs typeface="Times New Roman"/>
                        </a:rPr>
                        <a:t> </a:t>
                      </a:r>
                      <a:r>
                        <a:rPr sz="900" spc="-10" dirty="0">
                          <a:solidFill>
                            <a:srgbClr val="063763"/>
                          </a:solidFill>
                          <a:latin typeface="Times New Roman"/>
                          <a:cs typeface="Times New Roman"/>
                        </a:rPr>
                        <a:t>back-</a:t>
                      </a:r>
                      <a:r>
                        <a:rPr sz="900" dirty="0">
                          <a:solidFill>
                            <a:srgbClr val="063763"/>
                          </a:solidFill>
                          <a:latin typeface="Times New Roman"/>
                          <a:cs typeface="Times New Roman"/>
                        </a:rPr>
                        <a:t>end</a:t>
                      </a:r>
                      <a:r>
                        <a:rPr sz="900" spc="-15" dirty="0">
                          <a:solidFill>
                            <a:srgbClr val="063763"/>
                          </a:solidFill>
                          <a:latin typeface="Times New Roman"/>
                          <a:cs typeface="Times New Roman"/>
                        </a:rPr>
                        <a:t> </a:t>
                      </a:r>
                      <a:r>
                        <a:rPr sz="900" dirty="0">
                          <a:solidFill>
                            <a:srgbClr val="063763"/>
                          </a:solidFill>
                          <a:latin typeface="Times New Roman"/>
                          <a:cs typeface="Times New Roman"/>
                        </a:rPr>
                        <a:t>code</a:t>
                      </a:r>
                      <a:r>
                        <a:rPr sz="900" spc="-20" dirty="0">
                          <a:solidFill>
                            <a:srgbClr val="063763"/>
                          </a:solidFill>
                          <a:latin typeface="Times New Roman"/>
                          <a:cs typeface="Times New Roman"/>
                        </a:rPr>
                        <a:t> </a:t>
                      </a:r>
                      <a:r>
                        <a:rPr sz="900" dirty="0">
                          <a:solidFill>
                            <a:srgbClr val="063763"/>
                          </a:solidFill>
                          <a:latin typeface="Times New Roman"/>
                          <a:cs typeface="Times New Roman"/>
                        </a:rPr>
                        <a:t>is</a:t>
                      </a:r>
                      <a:r>
                        <a:rPr sz="900" spc="-20" dirty="0">
                          <a:solidFill>
                            <a:srgbClr val="063763"/>
                          </a:solidFill>
                          <a:latin typeface="Times New Roman"/>
                          <a:cs typeface="Times New Roman"/>
                        </a:rPr>
                        <a:t> </a:t>
                      </a:r>
                      <a:r>
                        <a:rPr sz="900" dirty="0">
                          <a:solidFill>
                            <a:srgbClr val="063763"/>
                          </a:solidFill>
                          <a:latin typeface="Times New Roman"/>
                          <a:cs typeface="Times New Roman"/>
                        </a:rPr>
                        <a:t>written</a:t>
                      </a:r>
                      <a:r>
                        <a:rPr sz="900" spc="-10" dirty="0">
                          <a:solidFill>
                            <a:srgbClr val="063763"/>
                          </a:solidFill>
                          <a:latin typeface="Times New Roman"/>
                          <a:cs typeface="Times New Roman"/>
                        </a:rPr>
                        <a:t> </a:t>
                      </a:r>
                      <a:r>
                        <a:rPr sz="900" spc="-25" dirty="0">
                          <a:solidFill>
                            <a:srgbClr val="063763"/>
                          </a:solidFill>
                          <a:latin typeface="Times New Roman"/>
                          <a:cs typeface="Times New Roman"/>
                        </a:rPr>
                        <a:t>in</a:t>
                      </a:r>
                      <a:r>
                        <a:rPr sz="900" spc="-10" dirty="0">
                          <a:solidFill>
                            <a:srgbClr val="063763"/>
                          </a:solidFill>
                          <a:latin typeface="Times New Roman"/>
                          <a:cs typeface="Times New Roman"/>
                        </a:rPr>
                        <a:t> Python</a:t>
                      </a:r>
                      <a:endParaRPr sz="900">
                        <a:latin typeface="Times New Roman"/>
                        <a:cs typeface="Times New Roman"/>
                      </a:endParaRPr>
                    </a:p>
                  </a:txBody>
                  <a:tcPr marL="0" marR="0" marT="6032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6"/>
                  </a:ext>
                </a:extLst>
              </a:tr>
              <a:tr h="393065">
                <a:tc>
                  <a:txBody>
                    <a:bodyPr/>
                    <a:lstStyle/>
                    <a:p>
                      <a:pPr algn="ctr">
                        <a:lnSpc>
                          <a:spcPct val="100000"/>
                        </a:lnSpc>
                        <a:spcBef>
                          <a:spcPts val="414"/>
                        </a:spcBef>
                      </a:pPr>
                      <a:r>
                        <a:rPr sz="900" spc="-50" dirty="0">
                          <a:solidFill>
                            <a:srgbClr val="063763"/>
                          </a:solidFill>
                          <a:latin typeface="Times New Roman"/>
                          <a:cs typeface="Times New Roman"/>
                        </a:rPr>
                        <a:t>2</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a:lnSpc>
                          <a:spcPct val="100000"/>
                        </a:lnSpc>
                        <a:spcBef>
                          <a:spcPts val="414"/>
                        </a:spcBef>
                      </a:pPr>
                      <a:r>
                        <a:rPr sz="900" spc="-10" dirty="0">
                          <a:solidFill>
                            <a:srgbClr val="063763"/>
                          </a:solidFill>
                          <a:latin typeface="Times New Roman"/>
                          <a:cs typeface="Times New Roman"/>
                        </a:rPr>
                        <a:t>Flask</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marR="187325">
                        <a:lnSpc>
                          <a:spcPts val="1050"/>
                        </a:lnSpc>
                        <a:spcBef>
                          <a:spcPts val="475"/>
                        </a:spcBef>
                      </a:pPr>
                      <a:r>
                        <a:rPr sz="900" dirty="0">
                          <a:solidFill>
                            <a:srgbClr val="063763"/>
                          </a:solidFill>
                          <a:latin typeface="Times New Roman"/>
                          <a:cs typeface="Times New Roman"/>
                        </a:rPr>
                        <a:t>Flask</a:t>
                      </a:r>
                      <a:r>
                        <a:rPr sz="900" spc="-15" dirty="0">
                          <a:solidFill>
                            <a:srgbClr val="063763"/>
                          </a:solidFill>
                          <a:latin typeface="Times New Roman"/>
                          <a:cs typeface="Times New Roman"/>
                        </a:rPr>
                        <a:t> </a:t>
                      </a:r>
                      <a:r>
                        <a:rPr sz="900" dirty="0">
                          <a:solidFill>
                            <a:srgbClr val="063763"/>
                          </a:solidFill>
                          <a:latin typeface="Times New Roman"/>
                          <a:cs typeface="Times New Roman"/>
                        </a:rPr>
                        <a:t>is</a:t>
                      </a:r>
                      <a:r>
                        <a:rPr sz="900" spc="-20" dirty="0">
                          <a:solidFill>
                            <a:srgbClr val="063763"/>
                          </a:solidFill>
                          <a:latin typeface="Times New Roman"/>
                          <a:cs typeface="Times New Roman"/>
                        </a:rPr>
                        <a:t> </a:t>
                      </a:r>
                      <a:r>
                        <a:rPr sz="900" dirty="0">
                          <a:solidFill>
                            <a:srgbClr val="063763"/>
                          </a:solidFill>
                          <a:latin typeface="Times New Roman"/>
                          <a:cs typeface="Times New Roman"/>
                        </a:rPr>
                        <a:t>the</a:t>
                      </a:r>
                      <a:r>
                        <a:rPr sz="900" spc="-20" dirty="0">
                          <a:solidFill>
                            <a:srgbClr val="063763"/>
                          </a:solidFill>
                          <a:latin typeface="Times New Roman"/>
                          <a:cs typeface="Times New Roman"/>
                        </a:rPr>
                        <a:t> </a:t>
                      </a:r>
                      <a:r>
                        <a:rPr sz="900" dirty="0">
                          <a:solidFill>
                            <a:srgbClr val="063763"/>
                          </a:solidFill>
                          <a:latin typeface="Times New Roman"/>
                          <a:cs typeface="Times New Roman"/>
                        </a:rPr>
                        <a:t>framework</a:t>
                      </a:r>
                      <a:r>
                        <a:rPr sz="900" spc="-15" dirty="0">
                          <a:solidFill>
                            <a:srgbClr val="063763"/>
                          </a:solidFill>
                          <a:latin typeface="Times New Roman"/>
                          <a:cs typeface="Times New Roman"/>
                        </a:rPr>
                        <a:t> </a:t>
                      </a:r>
                      <a:r>
                        <a:rPr sz="900" dirty="0">
                          <a:solidFill>
                            <a:srgbClr val="063763"/>
                          </a:solidFill>
                          <a:latin typeface="Times New Roman"/>
                          <a:cs typeface="Times New Roman"/>
                        </a:rPr>
                        <a:t>of</a:t>
                      </a:r>
                      <a:r>
                        <a:rPr sz="900" spc="-15" dirty="0">
                          <a:solidFill>
                            <a:srgbClr val="063763"/>
                          </a:solidFill>
                          <a:latin typeface="Times New Roman"/>
                          <a:cs typeface="Times New Roman"/>
                        </a:rPr>
                        <a:t> </a:t>
                      </a:r>
                      <a:r>
                        <a:rPr sz="900" spc="-10" dirty="0">
                          <a:solidFill>
                            <a:srgbClr val="063763"/>
                          </a:solidFill>
                          <a:latin typeface="Times New Roman"/>
                          <a:cs typeface="Times New Roman"/>
                        </a:rPr>
                        <a:t>python </a:t>
                      </a:r>
                      <a:r>
                        <a:rPr sz="900" dirty="0">
                          <a:solidFill>
                            <a:srgbClr val="063763"/>
                          </a:solidFill>
                          <a:latin typeface="Times New Roman"/>
                          <a:cs typeface="Times New Roman"/>
                        </a:rPr>
                        <a:t>that</a:t>
                      </a:r>
                      <a:r>
                        <a:rPr sz="900" spc="-20" dirty="0">
                          <a:solidFill>
                            <a:srgbClr val="063763"/>
                          </a:solidFill>
                          <a:latin typeface="Times New Roman"/>
                          <a:cs typeface="Times New Roman"/>
                        </a:rPr>
                        <a:t> </a:t>
                      </a:r>
                      <a:r>
                        <a:rPr sz="900" dirty="0">
                          <a:solidFill>
                            <a:srgbClr val="063763"/>
                          </a:solidFill>
                          <a:latin typeface="Times New Roman"/>
                          <a:cs typeface="Times New Roman"/>
                        </a:rPr>
                        <a:t>serve</a:t>
                      </a:r>
                      <a:r>
                        <a:rPr sz="900" spc="-20" dirty="0">
                          <a:solidFill>
                            <a:srgbClr val="063763"/>
                          </a:solidFill>
                          <a:latin typeface="Times New Roman"/>
                          <a:cs typeface="Times New Roman"/>
                        </a:rPr>
                        <a:t> </a:t>
                      </a:r>
                      <a:r>
                        <a:rPr sz="900" spc="-10" dirty="0">
                          <a:solidFill>
                            <a:srgbClr val="063763"/>
                          </a:solidFill>
                          <a:latin typeface="Times New Roman"/>
                          <a:cs typeface="Times New Roman"/>
                        </a:rPr>
                        <a:t>front-</a:t>
                      </a:r>
                      <a:r>
                        <a:rPr sz="900" spc="-25" dirty="0">
                          <a:solidFill>
                            <a:srgbClr val="063763"/>
                          </a:solidFill>
                          <a:latin typeface="Times New Roman"/>
                          <a:cs typeface="Times New Roman"/>
                        </a:rPr>
                        <a:t>end</a:t>
                      </a:r>
                      <a:endParaRPr sz="900">
                        <a:latin typeface="Times New Roman"/>
                        <a:cs typeface="Times New Roman"/>
                      </a:endParaRPr>
                    </a:p>
                  </a:txBody>
                  <a:tcPr marL="0" marR="0" marT="6032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7"/>
                  </a:ext>
                </a:extLst>
              </a:tr>
              <a:tr h="393065">
                <a:tc>
                  <a:txBody>
                    <a:bodyPr/>
                    <a:lstStyle/>
                    <a:p>
                      <a:pPr algn="ctr">
                        <a:lnSpc>
                          <a:spcPct val="100000"/>
                        </a:lnSpc>
                        <a:spcBef>
                          <a:spcPts val="409"/>
                        </a:spcBef>
                      </a:pPr>
                      <a:r>
                        <a:rPr sz="900" spc="-50" dirty="0">
                          <a:solidFill>
                            <a:srgbClr val="063763"/>
                          </a:solidFill>
                          <a:latin typeface="Times New Roman"/>
                          <a:cs typeface="Times New Roman"/>
                        </a:rPr>
                        <a:t>3</a:t>
                      </a:r>
                      <a:endParaRPr sz="900">
                        <a:latin typeface="Times New Roman"/>
                        <a:cs typeface="Times New Roman"/>
                      </a:endParaRPr>
                    </a:p>
                  </a:txBody>
                  <a:tcPr marL="0" marR="0" marT="52069"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a:lnSpc>
                          <a:spcPct val="100000"/>
                        </a:lnSpc>
                        <a:spcBef>
                          <a:spcPts val="409"/>
                        </a:spcBef>
                      </a:pPr>
                      <a:r>
                        <a:rPr sz="900" spc="-10" dirty="0">
                          <a:solidFill>
                            <a:srgbClr val="063763"/>
                          </a:solidFill>
                          <a:latin typeface="Times New Roman"/>
                          <a:cs typeface="Times New Roman"/>
                        </a:rPr>
                        <a:t>MySQL</a:t>
                      </a:r>
                      <a:endParaRPr sz="900">
                        <a:latin typeface="Times New Roman"/>
                        <a:cs typeface="Times New Roman"/>
                      </a:endParaRPr>
                    </a:p>
                  </a:txBody>
                  <a:tcPr marL="0" marR="0" marT="52069"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a:lnSpc>
                          <a:spcPct val="100000"/>
                        </a:lnSpc>
                        <a:spcBef>
                          <a:spcPts val="409"/>
                        </a:spcBef>
                      </a:pPr>
                      <a:r>
                        <a:rPr sz="900" dirty="0">
                          <a:solidFill>
                            <a:srgbClr val="063763"/>
                          </a:solidFill>
                          <a:latin typeface="Times New Roman"/>
                          <a:cs typeface="Times New Roman"/>
                        </a:rPr>
                        <a:t>Used</a:t>
                      </a:r>
                      <a:r>
                        <a:rPr sz="900" spc="-20" dirty="0">
                          <a:solidFill>
                            <a:srgbClr val="063763"/>
                          </a:solidFill>
                          <a:latin typeface="Times New Roman"/>
                          <a:cs typeface="Times New Roman"/>
                        </a:rPr>
                        <a:t> </a:t>
                      </a:r>
                      <a:r>
                        <a:rPr sz="900" dirty="0">
                          <a:solidFill>
                            <a:srgbClr val="063763"/>
                          </a:solidFill>
                          <a:latin typeface="Times New Roman"/>
                          <a:cs typeface="Times New Roman"/>
                        </a:rPr>
                        <a:t>to</a:t>
                      </a:r>
                      <a:r>
                        <a:rPr sz="900" spc="-20" dirty="0">
                          <a:solidFill>
                            <a:srgbClr val="063763"/>
                          </a:solidFill>
                          <a:latin typeface="Times New Roman"/>
                          <a:cs typeface="Times New Roman"/>
                        </a:rPr>
                        <a:t> </a:t>
                      </a:r>
                      <a:r>
                        <a:rPr sz="900" dirty="0">
                          <a:solidFill>
                            <a:srgbClr val="063763"/>
                          </a:solidFill>
                          <a:latin typeface="Times New Roman"/>
                          <a:cs typeface="Times New Roman"/>
                        </a:rPr>
                        <a:t>store</a:t>
                      </a:r>
                      <a:r>
                        <a:rPr sz="900" spc="-25" dirty="0">
                          <a:solidFill>
                            <a:srgbClr val="063763"/>
                          </a:solidFill>
                          <a:latin typeface="Times New Roman"/>
                          <a:cs typeface="Times New Roman"/>
                        </a:rPr>
                        <a:t> </a:t>
                      </a:r>
                      <a:r>
                        <a:rPr sz="900" spc="-20" dirty="0">
                          <a:solidFill>
                            <a:srgbClr val="063763"/>
                          </a:solidFill>
                          <a:latin typeface="Times New Roman"/>
                          <a:cs typeface="Times New Roman"/>
                        </a:rPr>
                        <a:t>data</a:t>
                      </a:r>
                      <a:endParaRPr sz="900">
                        <a:latin typeface="Times New Roman"/>
                        <a:cs typeface="Times New Roman"/>
                      </a:endParaRPr>
                    </a:p>
                  </a:txBody>
                  <a:tcPr marL="0" marR="0" marT="52069"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8"/>
                  </a:ext>
                </a:extLst>
              </a:tr>
              <a:tr h="393065">
                <a:tc gridSpan="2">
                  <a:txBody>
                    <a:bodyPr/>
                    <a:lstStyle/>
                    <a:p>
                      <a:pPr marL="57150">
                        <a:lnSpc>
                          <a:spcPct val="100000"/>
                        </a:lnSpc>
                        <a:spcBef>
                          <a:spcPts val="414"/>
                        </a:spcBef>
                      </a:pPr>
                      <a:r>
                        <a:rPr sz="900" b="1" spc="-10" dirty="0">
                          <a:solidFill>
                            <a:srgbClr val="063763"/>
                          </a:solidFill>
                          <a:latin typeface="Times New Roman"/>
                          <a:cs typeface="Times New Roman"/>
                        </a:rPr>
                        <a:t>ngrok</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hMerge="1">
                  <a:txBody>
                    <a:bodyPr/>
                    <a:lstStyle/>
                    <a:p>
                      <a:endParaRPr/>
                    </a:p>
                  </a:txBody>
                  <a:tcPr marL="0" marR="0" marT="0" marB="0"/>
                </a:tc>
                <a:tc>
                  <a:txBody>
                    <a:bodyPr/>
                    <a:lstStyle/>
                    <a:p>
                      <a:pPr marL="327025" marR="360045">
                        <a:lnSpc>
                          <a:spcPts val="1050"/>
                        </a:lnSpc>
                        <a:spcBef>
                          <a:spcPts val="475"/>
                        </a:spcBef>
                      </a:pPr>
                      <a:r>
                        <a:rPr sz="900" dirty="0">
                          <a:solidFill>
                            <a:srgbClr val="063763"/>
                          </a:solidFill>
                          <a:latin typeface="Times New Roman"/>
                          <a:cs typeface="Times New Roman"/>
                        </a:rPr>
                        <a:t>Used</a:t>
                      </a:r>
                      <a:r>
                        <a:rPr sz="900" spc="-15" dirty="0">
                          <a:solidFill>
                            <a:srgbClr val="063763"/>
                          </a:solidFill>
                          <a:latin typeface="Times New Roman"/>
                          <a:cs typeface="Times New Roman"/>
                        </a:rPr>
                        <a:t> </a:t>
                      </a:r>
                      <a:r>
                        <a:rPr sz="900" dirty="0">
                          <a:solidFill>
                            <a:srgbClr val="063763"/>
                          </a:solidFill>
                          <a:latin typeface="Times New Roman"/>
                          <a:cs typeface="Times New Roman"/>
                        </a:rPr>
                        <a:t>to</a:t>
                      </a:r>
                      <a:r>
                        <a:rPr sz="900" spc="-10" dirty="0">
                          <a:solidFill>
                            <a:srgbClr val="063763"/>
                          </a:solidFill>
                          <a:latin typeface="Times New Roman"/>
                          <a:cs typeface="Times New Roman"/>
                        </a:rPr>
                        <a:t> </a:t>
                      </a:r>
                      <a:r>
                        <a:rPr sz="900" dirty="0">
                          <a:solidFill>
                            <a:srgbClr val="063763"/>
                          </a:solidFill>
                          <a:latin typeface="Times New Roman"/>
                          <a:cs typeface="Times New Roman"/>
                        </a:rPr>
                        <a:t>serve</a:t>
                      </a:r>
                      <a:r>
                        <a:rPr sz="900" spc="-20" dirty="0">
                          <a:solidFill>
                            <a:srgbClr val="063763"/>
                          </a:solidFill>
                          <a:latin typeface="Times New Roman"/>
                          <a:cs typeface="Times New Roman"/>
                        </a:rPr>
                        <a:t> </a:t>
                      </a:r>
                      <a:r>
                        <a:rPr sz="900" dirty="0">
                          <a:solidFill>
                            <a:srgbClr val="063763"/>
                          </a:solidFill>
                          <a:latin typeface="Times New Roman"/>
                          <a:cs typeface="Times New Roman"/>
                        </a:rPr>
                        <a:t>the</a:t>
                      </a:r>
                      <a:r>
                        <a:rPr sz="900" spc="-15" dirty="0">
                          <a:solidFill>
                            <a:srgbClr val="063763"/>
                          </a:solidFill>
                          <a:latin typeface="Times New Roman"/>
                          <a:cs typeface="Times New Roman"/>
                        </a:rPr>
                        <a:t> </a:t>
                      </a:r>
                      <a:r>
                        <a:rPr sz="900" spc="-10" dirty="0">
                          <a:solidFill>
                            <a:srgbClr val="063763"/>
                          </a:solidFill>
                          <a:latin typeface="Times New Roman"/>
                          <a:cs typeface="Times New Roman"/>
                        </a:rPr>
                        <a:t>localhost</a:t>
                      </a:r>
                      <a:r>
                        <a:rPr sz="900" spc="-20" dirty="0">
                          <a:solidFill>
                            <a:srgbClr val="063763"/>
                          </a:solidFill>
                          <a:latin typeface="Times New Roman"/>
                          <a:cs typeface="Times New Roman"/>
                        </a:rPr>
                        <a:t> </a:t>
                      </a:r>
                      <a:r>
                        <a:rPr sz="900" spc="-25" dirty="0">
                          <a:solidFill>
                            <a:srgbClr val="063763"/>
                          </a:solidFill>
                          <a:latin typeface="Times New Roman"/>
                          <a:cs typeface="Times New Roman"/>
                        </a:rPr>
                        <a:t>to</a:t>
                      </a:r>
                      <a:r>
                        <a:rPr sz="900" spc="-10" dirty="0">
                          <a:solidFill>
                            <a:srgbClr val="063763"/>
                          </a:solidFill>
                          <a:latin typeface="Times New Roman"/>
                          <a:cs typeface="Times New Roman"/>
                        </a:rPr>
                        <a:t> internet</a:t>
                      </a:r>
                      <a:endParaRPr sz="900">
                        <a:latin typeface="Times New Roman"/>
                        <a:cs typeface="Times New Roman"/>
                      </a:endParaRPr>
                    </a:p>
                  </a:txBody>
                  <a:tcPr marL="0" marR="0" marT="6032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9"/>
                  </a:ext>
                </a:extLst>
              </a:tr>
            </a:tbl>
          </a:graphicData>
        </a:graphic>
      </p:graphicFrame>
      <p:graphicFrame>
        <p:nvGraphicFramePr>
          <p:cNvPr id="4" name="object 4"/>
          <p:cNvGraphicFramePr>
            <a:graphicFrameLocks noGrp="1"/>
          </p:cNvGraphicFramePr>
          <p:nvPr/>
        </p:nvGraphicFramePr>
        <p:xfrm>
          <a:off x="4712299" y="860025"/>
          <a:ext cx="3961129" cy="2884805"/>
        </p:xfrm>
        <a:graphic>
          <a:graphicData uri="http://schemas.openxmlformats.org/drawingml/2006/table">
            <a:tbl>
              <a:tblPr firstRow="1" bandRow="1">
                <a:tableStyleId>{2D5ABB26-0587-4C30-8999-92F81FD0307C}</a:tableStyleId>
              </a:tblPr>
              <a:tblGrid>
                <a:gridCol w="327025">
                  <a:extLst>
                    <a:ext uri="{9D8B030D-6E8A-4147-A177-3AD203B41FA5}">
                      <a16:colId xmlns:a16="http://schemas.microsoft.com/office/drawing/2014/main" val="20000"/>
                    </a:ext>
                  </a:extLst>
                </a:gridCol>
                <a:gridCol w="892175">
                  <a:extLst>
                    <a:ext uri="{9D8B030D-6E8A-4147-A177-3AD203B41FA5}">
                      <a16:colId xmlns:a16="http://schemas.microsoft.com/office/drawing/2014/main" val="20001"/>
                    </a:ext>
                  </a:extLst>
                </a:gridCol>
                <a:gridCol w="2741929">
                  <a:extLst>
                    <a:ext uri="{9D8B030D-6E8A-4147-A177-3AD203B41FA5}">
                      <a16:colId xmlns:a16="http://schemas.microsoft.com/office/drawing/2014/main" val="20002"/>
                    </a:ext>
                  </a:extLst>
                </a:gridCol>
              </a:tblGrid>
              <a:tr h="259715">
                <a:tc gridSpan="2">
                  <a:txBody>
                    <a:bodyPr/>
                    <a:lstStyle/>
                    <a:p>
                      <a:pPr algn="ctr">
                        <a:lnSpc>
                          <a:spcPct val="100000"/>
                        </a:lnSpc>
                        <a:spcBef>
                          <a:spcPts val="464"/>
                        </a:spcBef>
                      </a:pPr>
                      <a:r>
                        <a:rPr sz="900" b="1" spc="-10" dirty="0">
                          <a:solidFill>
                            <a:srgbClr val="063763"/>
                          </a:solidFill>
                          <a:latin typeface="Times New Roman"/>
                          <a:cs typeface="Times New Roman"/>
                        </a:rPr>
                        <a:t>Tools</a:t>
                      </a:r>
                      <a:endParaRPr sz="900">
                        <a:latin typeface="Times New Roman"/>
                        <a:cs typeface="Times New Roman"/>
                      </a:endParaRPr>
                    </a:p>
                  </a:txBody>
                  <a:tcPr marL="0" marR="0" marT="5905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hMerge="1">
                  <a:txBody>
                    <a:bodyPr/>
                    <a:lstStyle/>
                    <a:p>
                      <a:endParaRPr/>
                    </a:p>
                  </a:txBody>
                  <a:tcPr marL="0" marR="0" marT="0" marB="0"/>
                </a:tc>
                <a:tc>
                  <a:txBody>
                    <a:bodyPr/>
                    <a:lstStyle/>
                    <a:p>
                      <a:pPr marL="871855">
                        <a:lnSpc>
                          <a:spcPct val="100000"/>
                        </a:lnSpc>
                        <a:spcBef>
                          <a:spcPts val="464"/>
                        </a:spcBef>
                      </a:pPr>
                      <a:r>
                        <a:rPr sz="900" b="1" dirty="0">
                          <a:solidFill>
                            <a:srgbClr val="063763"/>
                          </a:solidFill>
                          <a:latin typeface="Times New Roman"/>
                          <a:cs typeface="Times New Roman"/>
                        </a:rPr>
                        <a:t>Usage</a:t>
                      </a:r>
                      <a:r>
                        <a:rPr sz="900" b="1" spc="-30" dirty="0">
                          <a:solidFill>
                            <a:srgbClr val="063763"/>
                          </a:solidFill>
                          <a:latin typeface="Times New Roman"/>
                          <a:cs typeface="Times New Roman"/>
                        </a:rPr>
                        <a:t> </a:t>
                      </a:r>
                      <a:r>
                        <a:rPr sz="900" b="1" dirty="0">
                          <a:solidFill>
                            <a:srgbClr val="063763"/>
                          </a:solidFill>
                          <a:latin typeface="Times New Roman"/>
                          <a:cs typeface="Times New Roman"/>
                        </a:rPr>
                        <a:t>in</a:t>
                      </a:r>
                      <a:r>
                        <a:rPr sz="900" b="1" spc="-25" dirty="0">
                          <a:solidFill>
                            <a:srgbClr val="063763"/>
                          </a:solidFill>
                          <a:latin typeface="Times New Roman"/>
                          <a:cs typeface="Times New Roman"/>
                        </a:rPr>
                        <a:t> </a:t>
                      </a:r>
                      <a:r>
                        <a:rPr sz="900" b="1" dirty="0">
                          <a:solidFill>
                            <a:srgbClr val="063763"/>
                          </a:solidFill>
                          <a:latin typeface="Times New Roman"/>
                          <a:cs typeface="Times New Roman"/>
                        </a:rPr>
                        <a:t>this</a:t>
                      </a:r>
                      <a:r>
                        <a:rPr sz="900" b="1" spc="-25" dirty="0">
                          <a:solidFill>
                            <a:srgbClr val="063763"/>
                          </a:solidFill>
                          <a:latin typeface="Times New Roman"/>
                          <a:cs typeface="Times New Roman"/>
                        </a:rPr>
                        <a:t> </a:t>
                      </a:r>
                      <a:r>
                        <a:rPr sz="900" b="1" spc="-10" dirty="0">
                          <a:solidFill>
                            <a:srgbClr val="063763"/>
                          </a:solidFill>
                          <a:latin typeface="Times New Roman"/>
                          <a:cs typeface="Times New Roman"/>
                        </a:rPr>
                        <a:t>project</a:t>
                      </a:r>
                      <a:endParaRPr sz="900">
                        <a:latin typeface="Times New Roman"/>
                        <a:cs typeface="Times New Roman"/>
                      </a:endParaRPr>
                    </a:p>
                  </a:txBody>
                  <a:tcPr marL="0" marR="0" marT="5905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0"/>
                  </a:ext>
                </a:extLst>
              </a:tr>
              <a:tr h="259715">
                <a:tc gridSpan="2">
                  <a:txBody>
                    <a:bodyPr/>
                    <a:lstStyle/>
                    <a:p>
                      <a:pPr marL="57150">
                        <a:lnSpc>
                          <a:spcPct val="100000"/>
                        </a:lnSpc>
                        <a:spcBef>
                          <a:spcPts val="414"/>
                        </a:spcBef>
                      </a:pPr>
                      <a:r>
                        <a:rPr sz="900" b="1" spc="-10" dirty="0">
                          <a:solidFill>
                            <a:srgbClr val="063763"/>
                          </a:solidFill>
                          <a:latin typeface="Times New Roman"/>
                          <a:cs typeface="Times New Roman"/>
                        </a:rPr>
                        <a:t>MapMyIndia</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hMerge="1">
                  <a:txBody>
                    <a:bodyPr/>
                    <a:lstStyle/>
                    <a:p>
                      <a:endParaRPr/>
                    </a:p>
                  </a:txBody>
                  <a:tcPr marL="0" marR="0" marT="0" marB="0"/>
                </a:tc>
                <a:tc>
                  <a:txBody>
                    <a:bodyPr/>
                    <a:lstStyle/>
                    <a:p>
                      <a:pPr marL="327025">
                        <a:lnSpc>
                          <a:spcPct val="100000"/>
                        </a:lnSpc>
                        <a:spcBef>
                          <a:spcPts val="414"/>
                        </a:spcBef>
                      </a:pPr>
                      <a:r>
                        <a:rPr sz="900" dirty="0">
                          <a:solidFill>
                            <a:srgbClr val="063763"/>
                          </a:solidFill>
                          <a:latin typeface="Times New Roman"/>
                          <a:cs typeface="Times New Roman"/>
                        </a:rPr>
                        <a:t>Map</a:t>
                      </a:r>
                      <a:r>
                        <a:rPr sz="900" spc="-20" dirty="0">
                          <a:solidFill>
                            <a:srgbClr val="063763"/>
                          </a:solidFill>
                          <a:latin typeface="Times New Roman"/>
                          <a:cs typeface="Times New Roman"/>
                        </a:rPr>
                        <a:t> tool</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1"/>
                  </a:ext>
                </a:extLst>
              </a:tr>
              <a:tr h="526415">
                <a:tc>
                  <a:txBody>
                    <a:bodyPr/>
                    <a:lstStyle/>
                    <a:p>
                      <a:pPr algn="ctr">
                        <a:lnSpc>
                          <a:spcPct val="100000"/>
                        </a:lnSpc>
                        <a:spcBef>
                          <a:spcPts val="409"/>
                        </a:spcBef>
                      </a:pPr>
                      <a:r>
                        <a:rPr sz="900" spc="-50" dirty="0">
                          <a:solidFill>
                            <a:srgbClr val="063763"/>
                          </a:solidFill>
                          <a:latin typeface="Times New Roman"/>
                          <a:cs typeface="Times New Roman"/>
                        </a:rPr>
                        <a:t>1</a:t>
                      </a:r>
                      <a:endParaRPr sz="900">
                        <a:latin typeface="Times New Roman"/>
                        <a:cs typeface="Times New Roman"/>
                      </a:endParaRPr>
                    </a:p>
                  </a:txBody>
                  <a:tcPr marL="0" marR="0" marT="52069"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marR="67945">
                        <a:lnSpc>
                          <a:spcPts val="1050"/>
                        </a:lnSpc>
                        <a:spcBef>
                          <a:spcPts val="470"/>
                        </a:spcBef>
                      </a:pPr>
                      <a:r>
                        <a:rPr sz="900" spc="-10" dirty="0">
                          <a:solidFill>
                            <a:srgbClr val="063763"/>
                          </a:solidFill>
                          <a:latin typeface="Times New Roman"/>
                          <a:cs typeface="Times New Roman"/>
                        </a:rPr>
                        <a:t>MapMyIndia </a:t>
                      </a:r>
                      <a:r>
                        <a:rPr sz="900" dirty="0">
                          <a:solidFill>
                            <a:srgbClr val="063763"/>
                          </a:solidFill>
                          <a:latin typeface="Times New Roman"/>
                          <a:cs typeface="Times New Roman"/>
                        </a:rPr>
                        <a:t>Direction</a:t>
                      </a:r>
                      <a:r>
                        <a:rPr sz="900" spc="-35" dirty="0">
                          <a:solidFill>
                            <a:srgbClr val="063763"/>
                          </a:solidFill>
                          <a:latin typeface="Times New Roman"/>
                          <a:cs typeface="Times New Roman"/>
                        </a:rPr>
                        <a:t> </a:t>
                      </a:r>
                      <a:r>
                        <a:rPr sz="900" spc="-10" dirty="0">
                          <a:solidFill>
                            <a:srgbClr val="063763"/>
                          </a:solidFill>
                          <a:latin typeface="Times New Roman"/>
                          <a:cs typeface="Times New Roman"/>
                        </a:rPr>
                        <a:t>Plugin</a:t>
                      </a:r>
                      <a:endParaRPr sz="900">
                        <a:latin typeface="Times New Roman"/>
                        <a:cs typeface="Times New Roman"/>
                      </a:endParaRPr>
                    </a:p>
                  </a:txBody>
                  <a:tcPr marL="0" marR="0" marT="59690"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a:lnSpc>
                          <a:spcPct val="100000"/>
                        </a:lnSpc>
                        <a:spcBef>
                          <a:spcPts val="409"/>
                        </a:spcBef>
                      </a:pPr>
                      <a:r>
                        <a:rPr sz="900" dirty="0">
                          <a:solidFill>
                            <a:srgbClr val="063763"/>
                          </a:solidFill>
                          <a:latin typeface="Times New Roman"/>
                          <a:cs typeface="Times New Roman"/>
                        </a:rPr>
                        <a:t>Used</a:t>
                      </a:r>
                      <a:r>
                        <a:rPr sz="900" spc="-15" dirty="0">
                          <a:solidFill>
                            <a:srgbClr val="063763"/>
                          </a:solidFill>
                          <a:latin typeface="Times New Roman"/>
                          <a:cs typeface="Times New Roman"/>
                        </a:rPr>
                        <a:t> </a:t>
                      </a:r>
                      <a:r>
                        <a:rPr sz="900" dirty="0">
                          <a:solidFill>
                            <a:srgbClr val="063763"/>
                          </a:solidFill>
                          <a:latin typeface="Times New Roman"/>
                          <a:cs typeface="Times New Roman"/>
                        </a:rPr>
                        <a:t>to</a:t>
                      </a:r>
                      <a:r>
                        <a:rPr sz="900" spc="-15" dirty="0">
                          <a:solidFill>
                            <a:srgbClr val="063763"/>
                          </a:solidFill>
                          <a:latin typeface="Times New Roman"/>
                          <a:cs typeface="Times New Roman"/>
                        </a:rPr>
                        <a:t> </a:t>
                      </a:r>
                      <a:r>
                        <a:rPr sz="900" dirty="0">
                          <a:solidFill>
                            <a:srgbClr val="063763"/>
                          </a:solidFill>
                          <a:latin typeface="Times New Roman"/>
                          <a:cs typeface="Times New Roman"/>
                        </a:rPr>
                        <a:t>give</a:t>
                      </a:r>
                      <a:r>
                        <a:rPr sz="900" spc="-15" dirty="0">
                          <a:solidFill>
                            <a:srgbClr val="063763"/>
                          </a:solidFill>
                          <a:latin typeface="Times New Roman"/>
                          <a:cs typeface="Times New Roman"/>
                        </a:rPr>
                        <a:t> </a:t>
                      </a:r>
                      <a:r>
                        <a:rPr sz="900" dirty="0">
                          <a:solidFill>
                            <a:srgbClr val="063763"/>
                          </a:solidFill>
                          <a:latin typeface="Times New Roman"/>
                          <a:cs typeface="Times New Roman"/>
                        </a:rPr>
                        <a:t>direction</a:t>
                      </a:r>
                      <a:r>
                        <a:rPr sz="900" spc="-15" dirty="0">
                          <a:solidFill>
                            <a:srgbClr val="063763"/>
                          </a:solidFill>
                          <a:latin typeface="Times New Roman"/>
                          <a:cs typeface="Times New Roman"/>
                        </a:rPr>
                        <a:t> </a:t>
                      </a:r>
                      <a:r>
                        <a:rPr sz="900" dirty="0">
                          <a:solidFill>
                            <a:srgbClr val="063763"/>
                          </a:solidFill>
                          <a:latin typeface="Times New Roman"/>
                          <a:cs typeface="Times New Roman"/>
                        </a:rPr>
                        <a:t>to</a:t>
                      </a:r>
                      <a:r>
                        <a:rPr sz="900" spc="-15" dirty="0">
                          <a:solidFill>
                            <a:srgbClr val="063763"/>
                          </a:solidFill>
                          <a:latin typeface="Times New Roman"/>
                          <a:cs typeface="Times New Roman"/>
                        </a:rPr>
                        <a:t> </a:t>
                      </a:r>
                      <a:r>
                        <a:rPr sz="900" dirty="0">
                          <a:solidFill>
                            <a:srgbClr val="063763"/>
                          </a:solidFill>
                          <a:latin typeface="Times New Roman"/>
                          <a:cs typeface="Times New Roman"/>
                        </a:rPr>
                        <a:t>the</a:t>
                      </a:r>
                      <a:r>
                        <a:rPr sz="900" spc="-15" dirty="0">
                          <a:solidFill>
                            <a:srgbClr val="063763"/>
                          </a:solidFill>
                          <a:latin typeface="Times New Roman"/>
                          <a:cs typeface="Times New Roman"/>
                        </a:rPr>
                        <a:t> </a:t>
                      </a:r>
                      <a:r>
                        <a:rPr sz="900" spc="-10" dirty="0">
                          <a:solidFill>
                            <a:srgbClr val="063763"/>
                          </a:solidFill>
                          <a:latin typeface="Times New Roman"/>
                          <a:cs typeface="Times New Roman"/>
                        </a:rPr>
                        <a:t>ambulance</a:t>
                      </a:r>
                      <a:r>
                        <a:rPr sz="900" spc="-20" dirty="0">
                          <a:solidFill>
                            <a:srgbClr val="063763"/>
                          </a:solidFill>
                          <a:latin typeface="Times New Roman"/>
                          <a:cs typeface="Times New Roman"/>
                        </a:rPr>
                        <a:t> </a:t>
                      </a:r>
                      <a:r>
                        <a:rPr sz="900" spc="-10" dirty="0">
                          <a:solidFill>
                            <a:srgbClr val="063763"/>
                          </a:solidFill>
                          <a:latin typeface="Times New Roman"/>
                          <a:cs typeface="Times New Roman"/>
                        </a:rPr>
                        <a:t>driver</a:t>
                      </a:r>
                      <a:endParaRPr sz="900">
                        <a:latin typeface="Times New Roman"/>
                        <a:cs typeface="Times New Roman"/>
                      </a:endParaRPr>
                    </a:p>
                  </a:txBody>
                  <a:tcPr marL="0" marR="0" marT="52069"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2"/>
                  </a:ext>
                </a:extLst>
              </a:tr>
              <a:tr h="659765">
                <a:tc>
                  <a:txBody>
                    <a:bodyPr/>
                    <a:lstStyle/>
                    <a:p>
                      <a:pPr algn="ctr">
                        <a:lnSpc>
                          <a:spcPct val="100000"/>
                        </a:lnSpc>
                        <a:spcBef>
                          <a:spcPts val="414"/>
                        </a:spcBef>
                      </a:pPr>
                      <a:r>
                        <a:rPr sz="900" spc="-50" dirty="0">
                          <a:solidFill>
                            <a:srgbClr val="063763"/>
                          </a:solidFill>
                          <a:latin typeface="Times New Roman"/>
                          <a:cs typeface="Times New Roman"/>
                        </a:rPr>
                        <a:t>2</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marR="93980">
                        <a:lnSpc>
                          <a:spcPts val="1050"/>
                        </a:lnSpc>
                        <a:spcBef>
                          <a:spcPts val="475"/>
                        </a:spcBef>
                      </a:pPr>
                      <a:r>
                        <a:rPr sz="900" spc="-10" dirty="0">
                          <a:solidFill>
                            <a:srgbClr val="063763"/>
                          </a:solidFill>
                          <a:latin typeface="Times New Roman"/>
                          <a:cs typeface="Times New Roman"/>
                        </a:rPr>
                        <a:t>MapMyIndia </a:t>
                      </a:r>
                      <a:r>
                        <a:rPr sz="900" dirty="0">
                          <a:solidFill>
                            <a:srgbClr val="063763"/>
                          </a:solidFill>
                          <a:latin typeface="Times New Roman"/>
                          <a:cs typeface="Times New Roman"/>
                        </a:rPr>
                        <a:t>Nearyby</a:t>
                      </a:r>
                      <a:r>
                        <a:rPr sz="900" spc="-35" dirty="0">
                          <a:solidFill>
                            <a:srgbClr val="063763"/>
                          </a:solidFill>
                          <a:latin typeface="Times New Roman"/>
                          <a:cs typeface="Times New Roman"/>
                        </a:rPr>
                        <a:t> </a:t>
                      </a:r>
                      <a:r>
                        <a:rPr sz="900" spc="-10" dirty="0">
                          <a:solidFill>
                            <a:srgbClr val="063763"/>
                          </a:solidFill>
                          <a:latin typeface="Times New Roman"/>
                          <a:cs typeface="Times New Roman"/>
                        </a:rPr>
                        <a:t>Search Plugin</a:t>
                      </a:r>
                      <a:endParaRPr sz="900">
                        <a:latin typeface="Times New Roman"/>
                        <a:cs typeface="Times New Roman"/>
                      </a:endParaRPr>
                    </a:p>
                  </a:txBody>
                  <a:tcPr marL="0" marR="0" marT="6032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a:lnSpc>
                          <a:spcPct val="100000"/>
                        </a:lnSpc>
                        <a:spcBef>
                          <a:spcPts val="414"/>
                        </a:spcBef>
                      </a:pPr>
                      <a:r>
                        <a:rPr sz="900" dirty="0">
                          <a:solidFill>
                            <a:srgbClr val="063763"/>
                          </a:solidFill>
                          <a:latin typeface="Times New Roman"/>
                          <a:cs typeface="Times New Roman"/>
                        </a:rPr>
                        <a:t>Used</a:t>
                      </a:r>
                      <a:r>
                        <a:rPr sz="900" spc="-15" dirty="0">
                          <a:solidFill>
                            <a:srgbClr val="063763"/>
                          </a:solidFill>
                          <a:latin typeface="Times New Roman"/>
                          <a:cs typeface="Times New Roman"/>
                        </a:rPr>
                        <a:t> </a:t>
                      </a:r>
                      <a:r>
                        <a:rPr sz="900" dirty="0">
                          <a:solidFill>
                            <a:srgbClr val="063763"/>
                          </a:solidFill>
                          <a:latin typeface="Times New Roman"/>
                          <a:cs typeface="Times New Roman"/>
                        </a:rPr>
                        <a:t>to</a:t>
                      </a:r>
                      <a:r>
                        <a:rPr sz="900" spc="-15" dirty="0">
                          <a:solidFill>
                            <a:srgbClr val="063763"/>
                          </a:solidFill>
                          <a:latin typeface="Times New Roman"/>
                          <a:cs typeface="Times New Roman"/>
                        </a:rPr>
                        <a:t> </a:t>
                      </a:r>
                      <a:r>
                        <a:rPr sz="900" dirty="0">
                          <a:solidFill>
                            <a:srgbClr val="063763"/>
                          </a:solidFill>
                          <a:latin typeface="Times New Roman"/>
                          <a:cs typeface="Times New Roman"/>
                        </a:rPr>
                        <a:t>give</a:t>
                      </a:r>
                      <a:r>
                        <a:rPr sz="900" spc="-20" dirty="0">
                          <a:solidFill>
                            <a:srgbClr val="063763"/>
                          </a:solidFill>
                          <a:latin typeface="Times New Roman"/>
                          <a:cs typeface="Times New Roman"/>
                        </a:rPr>
                        <a:t> </a:t>
                      </a:r>
                      <a:r>
                        <a:rPr sz="900" dirty="0">
                          <a:solidFill>
                            <a:srgbClr val="063763"/>
                          </a:solidFill>
                          <a:latin typeface="Times New Roman"/>
                          <a:cs typeface="Times New Roman"/>
                        </a:rPr>
                        <a:t>nearby</a:t>
                      </a:r>
                      <a:r>
                        <a:rPr sz="900" spc="-15" dirty="0">
                          <a:solidFill>
                            <a:srgbClr val="063763"/>
                          </a:solidFill>
                          <a:latin typeface="Times New Roman"/>
                          <a:cs typeface="Times New Roman"/>
                        </a:rPr>
                        <a:t> </a:t>
                      </a:r>
                      <a:r>
                        <a:rPr sz="900" dirty="0">
                          <a:solidFill>
                            <a:srgbClr val="063763"/>
                          </a:solidFill>
                          <a:latin typeface="Times New Roman"/>
                          <a:cs typeface="Times New Roman"/>
                        </a:rPr>
                        <a:t>hospital</a:t>
                      </a:r>
                      <a:r>
                        <a:rPr sz="900" spc="-15" dirty="0">
                          <a:solidFill>
                            <a:srgbClr val="063763"/>
                          </a:solidFill>
                          <a:latin typeface="Times New Roman"/>
                          <a:cs typeface="Times New Roman"/>
                        </a:rPr>
                        <a:t> </a:t>
                      </a:r>
                      <a:r>
                        <a:rPr sz="900" dirty="0">
                          <a:solidFill>
                            <a:srgbClr val="063763"/>
                          </a:solidFill>
                          <a:latin typeface="Times New Roman"/>
                          <a:cs typeface="Times New Roman"/>
                        </a:rPr>
                        <a:t>to</a:t>
                      </a:r>
                      <a:r>
                        <a:rPr sz="900" spc="-15" dirty="0">
                          <a:solidFill>
                            <a:srgbClr val="063763"/>
                          </a:solidFill>
                          <a:latin typeface="Times New Roman"/>
                          <a:cs typeface="Times New Roman"/>
                        </a:rPr>
                        <a:t> </a:t>
                      </a:r>
                      <a:r>
                        <a:rPr sz="900" spc="-10" dirty="0">
                          <a:solidFill>
                            <a:srgbClr val="063763"/>
                          </a:solidFill>
                          <a:latin typeface="Times New Roman"/>
                          <a:cs typeface="Times New Roman"/>
                        </a:rPr>
                        <a:t>ambulance</a:t>
                      </a:r>
                      <a:r>
                        <a:rPr sz="900" spc="-20" dirty="0">
                          <a:solidFill>
                            <a:srgbClr val="063763"/>
                          </a:solidFill>
                          <a:latin typeface="Times New Roman"/>
                          <a:cs typeface="Times New Roman"/>
                        </a:rPr>
                        <a:t> </a:t>
                      </a:r>
                      <a:r>
                        <a:rPr sz="900" spc="-10" dirty="0">
                          <a:solidFill>
                            <a:srgbClr val="063763"/>
                          </a:solidFill>
                          <a:latin typeface="Times New Roman"/>
                          <a:cs typeface="Times New Roman"/>
                        </a:rPr>
                        <a:t>driver</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3"/>
                  </a:ext>
                </a:extLst>
              </a:tr>
              <a:tr h="259715">
                <a:tc gridSpan="2">
                  <a:txBody>
                    <a:bodyPr/>
                    <a:lstStyle/>
                    <a:p>
                      <a:pPr marL="57150">
                        <a:lnSpc>
                          <a:spcPct val="100000"/>
                        </a:lnSpc>
                        <a:spcBef>
                          <a:spcPts val="414"/>
                        </a:spcBef>
                      </a:pPr>
                      <a:r>
                        <a:rPr sz="900" b="1" spc="-10" dirty="0">
                          <a:solidFill>
                            <a:srgbClr val="063763"/>
                          </a:solidFill>
                          <a:latin typeface="Times New Roman"/>
                          <a:cs typeface="Times New Roman"/>
                        </a:rPr>
                        <a:t>Discord</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hMerge="1">
                  <a:txBody>
                    <a:bodyPr/>
                    <a:lstStyle/>
                    <a:p>
                      <a:endParaRPr/>
                    </a:p>
                  </a:txBody>
                  <a:tcPr marL="0" marR="0" marT="0" marB="0"/>
                </a:tc>
                <a:tc>
                  <a:txBody>
                    <a:bodyPr/>
                    <a:lstStyle/>
                    <a:p>
                      <a:pPr marL="327025">
                        <a:lnSpc>
                          <a:spcPct val="100000"/>
                        </a:lnSpc>
                        <a:spcBef>
                          <a:spcPts val="414"/>
                        </a:spcBef>
                      </a:pPr>
                      <a:r>
                        <a:rPr sz="900" dirty="0">
                          <a:solidFill>
                            <a:srgbClr val="063763"/>
                          </a:solidFill>
                          <a:latin typeface="Times New Roman"/>
                          <a:cs typeface="Times New Roman"/>
                        </a:rPr>
                        <a:t>Discord</a:t>
                      </a:r>
                      <a:r>
                        <a:rPr sz="900" spc="-10" dirty="0">
                          <a:solidFill>
                            <a:srgbClr val="063763"/>
                          </a:solidFill>
                          <a:latin typeface="Times New Roman"/>
                          <a:cs typeface="Times New Roman"/>
                        </a:rPr>
                        <a:t> message</a:t>
                      </a:r>
                      <a:r>
                        <a:rPr sz="900" spc="-15" dirty="0">
                          <a:solidFill>
                            <a:srgbClr val="063763"/>
                          </a:solidFill>
                          <a:latin typeface="Times New Roman"/>
                          <a:cs typeface="Times New Roman"/>
                        </a:rPr>
                        <a:t> </a:t>
                      </a:r>
                      <a:r>
                        <a:rPr sz="900" spc="-25" dirty="0">
                          <a:solidFill>
                            <a:srgbClr val="063763"/>
                          </a:solidFill>
                          <a:latin typeface="Times New Roman"/>
                          <a:cs typeface="Times New Roman"/>
                        </a:rPr>
                        <a:t>app</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4"/>
                  </a:ext>
                </a:extLst>
              </a:tr>
              <a:tr h="393065">
                <a:tc>
                  <a:txBody>
                    <a:bodyPr/>
                    <a:lstStyle/>
                    <a:p>
                      <a:pPr algn="ctr">
                        <a:lnSpc>
                          <a:spcPct val="100000"/>
                        </a:lnSpc>
                        <a:spcBef>
                          <a:spcPts val="414"/>
                        </a:spcBef>
                      </a:pPr>
                      <a:r>
                        <a:rPr sz="900" spc="-50" dirty="0">
                          <a:solidFill>
                            <a:srgbClr val="063763"/>
                          </a:solidFill>
                          <a:latin typeface="Times New Roman"/>
                          <a:cs typeface="Times New Roman"/>
                        </a:rPr>
                        <a:t>1</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a:lnSpc>
                          <a:spcPct val="100000"/>
                        </a:lnSpc>
                        <a:spcBef>
                          <a:spcPts val="414"/>
                        </a:spcBef>
                      </a:pPr>
                      <a:r>
                        <a:rPr sz="900" dirty="0">
                          <a:solidFill>
                            <a:srgbClr val="063763"/>
                          </a:solidFill>
                          <a:latin typeface="Times New Roman"/>
                          <a:cs typeface="Times New Roman"/>
                        </a:rPr>
                        <a:t>Discord</a:t>
                      </a:r>
                      <a:r>
                        <a:rPr sz="900" spc="-30" dirty="0">
                          <a:solidFill>
                            <a:srgbClr val="063763"/>
                          </a:solidFill>
                          <a:latin typeface="Times New Roman"/>
                          <a:cs typeface="Times New Roman"/>
                        </a:rPr>
                        <a:t> </a:t>
                      </a:r>
                      <a:r>
                        <a:rPr sz="900" spc="-10" dirty="0">
                          <a:solidFill>
                            <a:srgbClr val="063763"/>
                          </a:solidFill>
                          <a:latin typeface="Times New Roman"/>
                          <a:cs typeface="Times New Roman"/>
                        </a:rPr>
                        <a:t>Server</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marR="199390">
                        <a:lnSpc>
                          <a:spcPts val="1050"/>
                        </a:lnSpc>
                        <a:spcBef>
                          <a:spcPts val="475"/>
                        </a:spcBef>
                      </a:pPr>
                      <a:r>
                        <a:rPr sz="900" dirty="0">
                          <a:solidFill>
                            <a:srgbClr val="063763"/>
                          </a:solidFill>
                          <a:latin typeface="Times New Roman"/>
                          <a:cs typeface="Times New Roman"/>
                        </a:rPr>
                        <a:t>Used</a:t>
                      </a:r>
                      <a:r>
                        <a:rPr sz="900" spc="-10" dirty="0">
                          <a:solidFill>
                            <a:srgbClr val="063763"/>
                          </a:solidFill>
                          <a:latin typeface="Times New Roman"/>
                          <a:cs typeface="Times New Roman"/>
                        </a:rPr>
                        <a:t> </a:t>
                      </a:r>
                      <a:r>
                        <a:rPr sz="900" dirty="0">
                          <a:solidFill>
                            <a:srgbClr val="063763"/>
                          </a:solidFill>
                          <a:latin typeface="Times New Roman"/>
                          <a:cs typeface="Times New Roman"/>
                        </a:rPr>
                        <a:t>to</a:t>
                      </a:r>
                      <a:r>
                        <a:rPr sz="900" spc="-5" dirty="0">
                          <a:solidFill>
                            <a:srgbClr val="063763"/>
                          </a:solidFill>
                          <a:latin typeface="Times New Roman"/>
                          <a:cs typeface="Times New Roman"/>
                        </a:rPr>
                        <a:t> </a:t>
                      </a:r>
                      <a:r>
                        <a:rPr sz="900" dirty="0">
                          <a:solidFill>
                            <a:srgbClr val="063763"/>
                          </a:solidFill>
                          <a:latin typeface="Times New Roman"/>
                          <a:cs typeface="Times New Roman"/>
                        </a:rPr>
                        <a:t>send</a:t>
                      </a:r>
                      <a:r>
                        <a:rPr sz="900" spc="-5" dirty="0">
                          <a:solidFill>
                            <a:srgbClr val="063763"/>
                          </a:solidFill>
                          <a:latin typeface="Times New Roman"/>
                          <a:cs typeface="Times New Roman"/>
                        </a:rPr>
                        <a:t> </a:t>
                      </a:r>
                      <a:r>
                        <a:rPr sz="900" dirty="0">
                          <a:solidFill>
                            <a:srgbClr val="063763"/>
                          </a:solidFill>
                          <a:latin typeface="Times New Roman"/>
                          <a:cs typeface="Times New Roman"/>
                        </a:rPr>
                        <a:t>and</a:t>
                      </a:r>
                      <a:r>
                        <a:rPr sz="900" spc="-5" dirty="0">
                          <a:solidFill>
                            <a:srgbClr val="063763"/>
                          </a:solidFill>
                          <a:latin typeface="Times New Roman"/>
                          <a:cs typeface="Times New Roman"/>
                        </a:rPr>
                        <a:t> </a:t>
                      </a:r>
                      <a:r>
                        <a:rPr sz="900" spc="-10" dirty="0">
                          <a:solidFill>
                            <a:srgbClr val="063763"/>
                          </a:solidFill>
                          <a:latin typeface="Times New Roman"/>
                          <a:cs typeface="Times New Roman"/>
                        </a:rPr>
                        <a:t>receive message </a:t>
                      </a:r>
                      <a:r>
                        <a:rPr sz="900" dirty="0">
                          <a:solidFill>
                            <a:srgbClr val="063763"/>
                          </a:solidFill>
                          <a:latin typeface="Times New Roman"/>
                          <a:cs typeface="Times New Roman"/>
                        </a:rPr>
                        <a:t>in</a:t>
                      </a:r>
                      <a:r>
                        <a:rPr sz="900" spc="-5" dirty="0">
                          <a:solidFill>
                            <a:srgbClr val="063763"/>
                          </a:solidFill>
                          <a:latin typeface="Times New Roman"/>
                          <a:cs typeface="Times New Roman"/>
                        </a:rPr>
                        <a:t> </a:t>
                      </a:r>
                      <a:r>
                        <a:rPr sz="900" dirty="0">
                          <a:solidFill>
                            <a:srgbClr val="063763"/>
                          </a:solidFill>
                          <a:latin typeface="Times New Roman"/>
                          <a:cs typeface="Times New Roman"/>
                        </a:rPr>
                        <a:t>the</a:t>
                      </a:r>
                      <a:r>
                        <a:rPr sz="900" spc="-15" dirty="0">
                          <a:solidFill>
                            <a:srgbClr val="063763"/>
                          </a:solidFill>
                          <a:latin typeface="Times New Roman"/>
                          <a:cs typeface="Times New Roman"/>
                        </a:rPr>
                        <a:t> </a:t>
                      </a:r>
                      <a:r>
                        <a:rPr sz="900" spc="-10" dirty="0">
                          <a:solidFill>
                            <a:srgbClr val="063763"/>
                          </a:solidFill>
                          <a:latin typeface="Times New Roman"/>
                          <a:cs typeface="Times New Roman"/>
                        </a:rPr>
                        <a:t>discord </a:t>
                      </a:r>
                      <a:r>
                        <a:rPr sz="900" spc="-25" dirty="0">
                          <a:solidFill>
                            <a:srgbClr val="063763"/>
                          </a:solidFill>
                          <a:latin typeface="Times New Roman"/>
                          <a:cs typeface="Times New Roman"/>
                        </a:rPr>
                        <a:t>app</a:t>
                      </a:r>
                      <a:endParaRPr sz="900">
                        <a:latin typeface="Times New Roman"/>
                        <a:cs typeface="Times New Roman"/>
                      </a:endParaRPr>
                    </a:p>
                  </a:txBody>
                  <a:tcPr marL="0" marR="0" marT="6032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5"/>
                  </a:ext>
                </a:extLst>
              </a:tr>
              <a:tr h="526415">
                <a:tc>
                  <a:txBody>
                    <a:bodyPr/>
                    <a:lstStyle/>
                    <a:p>
                      <a:pPr algn="ctr">
                        <a:lnSpc>
                          <a:spcPct val="100000"/>
                        </a:lnSpc>
                        <a:spcBef>
                          <a:spcPts val="414"/>
                        </a:spcBef>
                      </a:pPr>
                      <a:r>
                        <a:rPr sz="900" spc="-50" dirty="0">
                          <a:solidFill>
                            <a:srgbClr val="063763"/>
                          </a:solidFill>
                          <a:latin typeface="Times New Roman"/>
                          <a:cs typeface="Times New Roman"/>
                        </a:rPr>
                        <a:t>2</a:t>
                      </a:r>
                      <a:endParaRPr sz="900">
                        <a:latin typeface="Times New Roman"/>
                        <a:cs typeface="Times New Roman"/>
                      </a:endParaRPr>
                    </a:p>
                  </a:txBody>
                  <a:tcPr marL="0" marR="0" marT="52704"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57150" marR="231775">
                        <a:lnSpc>
                          <a:spcPts val="1050"/>
                        </a:lnSpc>
                        <a:spcBef>
                          <a:spcPts val="475"/>
                        </a:spcBef>
                      </a:pPr>
                      <a:r>
                        <a:rPr sz="900" dirty="0">
                          <a:solidFill>
                            <a:srgbClr val="063763"/>
                          </a:solidFill>
                          <a:latin typeface="Times New Roman"/>
                          <a:cs typeface="Times New Roman"/>
                        </a:rPr>
                        <a:t>Discord</a:t>
                      </a:r>
                      <a:r>
                        <a:rPr sz="900" spc="-50" dirty="0">
                          <a:solidFill>
                            <a:srgbClr val="063763"/>
                          </a:solidFill>
                          <a:latin typeface="Times New Roman"/>
                          <a:cs typeface="Times New Roman"/>
                        </a:rPr>
                        <a:t> </a:t>
                      </a:r>
                      <a:r>
                        <a:rPr sz="900" spc="-35" dirty="0">
                          <a:solidFill>
                            <a:srgbClr val="063763"/>
                          </a:solidFill>
                          <a:latin typeface="Times New Roman"/>
                          <a:cs typeface="Times New Roman"/>
                        </a:rPr>
                        <a:t>Web</a:t>
                      </a:r>
                      <a:r>
                        <a:rPr sz="900" spc="-20" dirty="0">
                          <a:solidFill>
                            <a:srgbClr val="063763"/>
                          </a:solidFill>
                          <a:latin typeface="Times New Roman"/>
                          <a:cs typeface="Times New Roman"/>
                        </a:rPr>
                        <a:t> hook</a:t>
                      </a:r>
                      <a:endParaRPr sz="900">
                        <a:latin typeface="Times New Roman"/>
                        <a:cs typeface="Times New Roman"/>
                      </a:endParaRPr>
                    </a:p>
                  </a:txBody>
                  <a:tcPr marL="0" marR="0" marT="6032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tc>
                  <a:txBody>
                    <a:bodyPr/>
                    <a:lstStyle/>
                    <a:p>
                      <a:pPr marL="327025" marR="154305">
                        <a:lnSpc>
                          <a:spcPts val="1050"/>
                        </a:lnSpc>
                        <a:spcBef>
                          <a:spcPts val="475"/>
                        </a:spcBef>
                      </a:pPr>
                      <a:r>
                        <a:rPr sz="900" dirty="0">
                          <a:solidFill>
                            <a:srgbClr val="063763"/>
                          </a:solidFill>
                          <a:latin typeface="Times New Roman"/>
                          <a:cs typeface="Times New Roman"/>
                        </a:rPr>
                        <a:t>Used</a:t>
                      </a:r>
                      <a:r>
                        <a:rPr sz="900" spc="-10" dirty="0">
                          <a:solidFill>
                            <a:srgbClr val="063763"/>
                          </a:solidFill>
                          <a:latin typeface="Times New Roman"/>
                          <a:cs typeface="Times New Roman"/>
                        </a:rPr>
                        <a:t> </a:t>
                      </a:r>
                      <a:r>
                        <a:rPr sz="900" dirty="0">
                          <a:solidFill>
                            <a:srgbClr val="063763"/>
                          </a:solidFill>
                          <a:latin typeface="Times New Roman"/>
                          <a:cs typeface="Times New Roman"/>
                        </a:rPr>
                        <a:t>to</a:t>
                      </a:r>
                      <a:r>
                        <a:rPr sz="900" spc="-10" dirty="0">
                          <a:solidFill>
                            <a:srgbClr val="063763"/>
                          </a:solidFill>
                          <a:latin typeface="Times New Roman"/>
                          <a:cs typeface="Times New Roman"/>
                        </a:rPr>
                        <a:t> </a:t>
                      </a:r>
                      <a:r>
                        <a:rPr sz="900" dirty="0">
                          <a:solidFill>
                            <a:srgbClr val="063763"/>
                          </a:solidFill>
                          <a:latin typeface="Times New Roman"/>
                          <a:cs typeface="Times New Roman"/>
                        </a:rPr>
                        <a:t>send</a:t>
                      </a:r>
                      <a:r>
                        <a:rPr sz="900" spc="-10" dirty="0">
                          <a:solidFill>
                            <a:srgbClr val="063763"/>
                          </a:solidFill>
                          <a:latin typeface="Times New Roman"/>
                          <a:cs typeface="Times New Roman"/>
                        </a:rPr>
                        <a:t> message</a:t>
                      </a:r>
                      <a:r>
                        <a:rPr sz="900" spc="-15" dirty="0">
                          <a:solidFill>
                            <a:srgbClr val="063763"/>
                          </a:solidFill>
                          <a:latin typeface="Times New Roman"/>
                          <a:cs typeface="Times New Roman"/>
                        </a:rPr>
                        <a:t> </a:t>
                      </a:r>
                      <a:r>
                        <a:rPr sz="900" dirty="0">
                          <a:solidFill>
                            <a:srgbClr val="063763"/>
                          </a:solidFill>
                          <a:latin typeface="Times New Roman"/>
                          <a:cs typeface="Times New Roman"/>
                        </a:rPr>
                        <a:t>from</a:t>
                      </a:r>
                      <a:r>
                        <a:rPr sz="900" spc="-15" dirty="0">
                          <a:solidFill>
                            <a:srgbClr val="063763"/>
                          </a:solidFill>
                          <a:latin typeface="Times New Roman"/>
                          <a:cs typeface="Times New Roman"/>
                        </a:rPr>
                        <a:t> </a:t>
                      </a:r>
                      <a:r>
                        <a:rPr sz="900" dirty="0">
                          <a:solidFill>
                            <a:srgbClr val="063763"/>
                          </a:solidFill>
                          <a:latin typeface="Times New Roman"/>
                          <a:cs typeface="Times New Roman"/>
                        </a:rPr>
                        <a:t>python</a:t>
                      </a:r>
                      <a:r>
                        <a:rPr sz="900" spc="-10" dirty="0">
                          <a:solidFill>
                            <a:srgbClr val="063763"/>
                          </a:solidFill>
                          <a:latin typeface="Times New Roman"/>
                          <a:cs typeface="Times New Roman"/>
                        </a:rPr>
                        <a:t> </a:t>
                      </a:r>
                      <a:r>
                        <a:rPr sz="900" dirty="0">
                          <a:solidFill>
                            <a:srgbClr val="063763"/>
                          </a:solidFill>
                          <a:latin typeface="Times New Roman"/>
                          <a:cs typeface="Times New Roman"/>
                        </a:rPr>
                        <a:t>to</a:t>
                      </a:r>
                      <a:r>
                        <a:rPr sz="900" spc="-10" dirty="0">
                          <a:solidFill>
                            <a:srgbClr val="063763"/>
                          </a:solidFill>
                          <a:latin typeface="Times New Roman"/>
                          <a:cs typeface="Times New Roman"/>
                        </a:rPr>
                        <a:t> </a:t>
                      </a:r>
                      <a:r>
                        <a:rPr sz="900" dirty="0">
                          <a:solidFill>
                            <a:srgbClr val="063763"/>
                          </a:solidFill>
                          <a:latin typeface="Times New Roman"/>
                          <a:cs typeface="Times New Roman"/>
                        </a:rPr>
                        <a:t>the</a:t>
                      </a:r>
                      <a:r>
                        <a:rPr sz="900" spc="-15" dirty="0">
                          <a:solidFill>
                            <a:srgbClr val="063763"/>
                          </a:solidFill>
                          <a:latin typeface="Times New Roman"/>
                          <a:cs typeface="Times New Roman"/>
                        </a:rPr>
                        <a:t> </a:t>
                      </a:r>
                      <a:r>
                        <a:rPr sz="900" spc="-10" dirty="0">
                          <a:solidFill>
                            <a:srgbClr val="063763"/>
                          </a:solidFill>
                          <a:latin typeface="Times New Roman"/>
                          <a:cs typeface="Times New Roman"/>
                        </a:rPr>
                        <a:t>discord server</a:t>
                      </a:r>
                      <a:endParaRPr sz="900">
                        <a:latin typeface="Times New Roman"/>
                        <a:cs typeface="Times New Roman"/>
                      </a:endParaRPr>
                    </a:p>
                  </a:txBody>
                  <a:tcPr marL="0" marR="0" marT="60325" marB="0">
                    <a:lnL w="12700">
                      <a:solidFill>
                        <a:srgbClr val="063763"/>
                      </a:solidFill>
                      <a:prstDash val="solid"/>
                    </a:lnL>
                    <a:lnR w="12700">
                      <a:solidFill>
                        <a:srgbClr val="063763"/>
                      </a:solidFill>
                      <a:prstDash val="solid"/>
                    </a:lnR>
                    <a:lnT w="12700">
                      <a:solidFill>
                        <a:srgbClr val="063763"/>
                      </a:solidFill>
                      <a:prstDash val="solid"/>
                    </a:lnT>
                    <a:lnB w="12700">
                      <a:solidFill>
                        <a:srgbClr val="063763"/>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024" y="169736"/>
            <a:ext cx="1134110" cy="193040"/>
          </a:xfrm>
          <a:prstGeom prst="rect">
            <a:avLst/>
          </a:prstGeom>
        </p:spPr>
        <p:txBody>
          <a:bodyPr vert="horz" wrap="square" lIns="0" tIns="12700" rIns="0" bIns="0" rtlCol="0">
            <a:spAutoFit/>
          </a:bodyPr>
          <a:lstStyle/>
          <a:p>
            <a:pPr marL="12700">
              <a:lnSpc>
                <a:spcPct val="100000"/>
              </a:lnSpc>
              <a:spcBef>
                <a:spcPts val="100"/>
              </a:spcBef>
            </a:pPr>
            <a:r>
              <a:rPr sz="1100" b="1" spc="-10" dirty="0">
                <a:solidFill>
                  <a:srgbClr val="FFFFFF"/>
                </a:solidFill>
                <a:latin typeface="Arial"/>
                <a:cs typeface="Arial"/>
              </a:rPr>
              <a:t>Working</a:t>
            </a:r>
            <a:r>
              <a:rPr sz="1100" b="1" spc="-15" dirty="0">
                <a:solidFill>
                  <a:srgbClr val="FFFFFF"/>
                </a:solidFill>
                <a:latin typeface="Arial"/>
                <a:cs typeface="Arial"/>
              </a:rPr>
              <a:t> </a:t>
            </a:r>
            <a:r>
              <a:rPr sz="1100" b="1" dirty="0">
                <a:solidFill>
                  <a:srgbClr val="FFFFFF"/>
                </a:solidFill>
                <a:latin typeface="Arial"/>
                <a:cs typeface="Arial"/>
              </a:rPr>
              <a:t>-</a:t>
            </a:r>
            <a:r>
              <a:rPr sz="1100" b="1" spc="-45" dirty="0">
                <a:solidFill>
                  <a:srgbClr val="FFFFFF"/>
                </a:solidFill>
                <a:latin typeface="Arial"/>
                <a:cs typeface="Arial"/>
              </a:rPr>
              <a:t> </a:t>
            </a:r>
            <a:r>
              <a:rPr sz="1100" b="1" spc="-20" dirty="0">
                <a:solidFill>
                  <a:srgbClr val="FFFFFF"/>
                </a:solidFill>
                <a:latin typeface="Arial"/>
                <a:cs typeface="Arial"/>
              </a:rPr>
              <a:t>Admin</a:t>
            </a:r>
            <a:endParaRPr sz="1100">
              <a:latin typeface="Arial"/>
              <a:cs typeface="Arial"/>
            </a:endParaRPr>
          </a:p>
        </p:txBody>
      </p:sp>
      <p:grpSp>
        <p:nvGrpSpPr>
          <p:cNvPr id="3" name="object 3"/>
          <p:cNvGrpSpPr/>
          <p:nvPr/>
        </p:nvGrpSpPr>
        <p:grpSpPr>
          <a:xfrm>
            <a:off x="3497667" y="926082"/>
            <a:ext cx="2637155" cy="3380740"/>
            <a:chOff x="3497667" y="926082"/>
            <a:chExt cx="2637155" cy="3380740"/>
          </a:xfrm>
        </p:grpSpPr>
        <p:pic>
          <p:nvPicPr>
            <p:cNvPr id="4" name="object 4"/>
            <p:cNvPicPr/>
            <p:nvPr/>
          </p:nvPicPr>
          <p:blipFill>
            <a:blip r:embed="rId2" cstate="print"/>
            <a:stretch>
              <a:fillRect/>
            </a:stretch>
          </p:blipFill>
          <p:spPr>
            <a:xfrm>
              <a:off x="3497667" y="926082"/>
              <a:ext cx="2636900" cy="3380500"/>
            </a:xfrm>
            <a:prstGeom prst="rect">
              <a:avLst/>
            </a:prstGeom>
          </p:spPr>
        </p:pic>
        <p:pic>
          <p:nvPicPr>
            <p:cNvPr id="5" name="object 5"/>
            <p:cNvPicPr/>
            <p:nvPr/>
          </p:nvPicPr>
          <p:blipFill>
            <a:blip r:embed="rId3" cstate="print"/>
            <a:stretch>
              <a:fillRect/>
            </a:stretch>
          </p:blipFill>
          <p:spPr>
            <a:xfrm>
              <a:off x="3581525" y="1015999"/>
              <a:ext cx="2436874" cy="3180475"/>
            </a:xfrm>
            <a:prstGeom prst="rect">
              <a:avLst/>
            </a:prstGeom>
          </p:spPr>
        </p:pic>
      </p:grpSp>
      <p:grpSp>
        <p:nvGrpSpPr>
          <p:cNvPr id="6" name="object 6"/>
          <p:cNvGrpSpPr/>
          <p:nvPr/>
        </p:nvGrpSpPr>
        <p:grpSpPr>
          <a:xfrm>
            <a:off x="6198618" y="1218105"/>
            <a:ext cx="2532380" cy="2727960"/>
            <a:chOff x="6198618" y="1218105"/>
            <a:chExt cx="2532380" cy="2727960"/>
          </a:xfrm>
        </p:grpSpPr>
        <p:pic>
          <p:nvPicPr>
            <p:cNvPr id="7" name="object 7"/>
            <p:cNvPicPr/>
            <p:nvPr/>
          </p:nvPicPr>
          <p:blipFill>
            <a:blip r:embed="rId4" cstate="print"/>
            <a:stretch>
              <a:fillRect/>
            </a:stretch>
          </p:blipFill>
          <p:spPr>
            <a:xfrm>
              <a:off x="6198618" y="1218105"/>
              <a:ext cx="2532375" cy="2727500"/>
            </a:xfrm>
            <a:prstGeom prst="rect">
              <a:avLst/>
            </a:prstGeom>
          </p:spPr>
        </p:pic>
        <p:pic>
          <p:nvPicPr>
            <p:cNvPr id="8" name="object 8"/>
            <p:cNvPicPr/>
            <p:nvPr/>
          </p:nvPicPr>
          <p:blipFill>
            <a:blip r:embed="rId5" cstate="print"/>
            <a:stretch>
              <a:fillRect/>
            </a:stretch>
          </p:blipFill>
          <p:spPr>
            <a:xfrm>
              <a:off x="6282475" y="1308023"/>
              <a:ext cx="2332349" cy="2527474"/>
            </a:xfrm>
            <a:prstGeom prst="rect">
              <a:avLst/>
            </a:prstGeom>
          </p:spPr>
        </p:pic>
      </p:grpSp>
      <p:grpSp>
        <p:nvGrpSpPr>
          <p:cNvPr id="9" name="object 9"/>
          <p:cNvGrpSpPr/>
          <p:nvPr/>
        </p:nvGrpSpPr>
        <p:grpSpPr>
          <a:xfrm>
            <a:off x="377342" y="1321182"/>
            <a:ext cx="3056890" cy="2307590"/>
            <a:chOff x="377342" y="1321182"/>
            <a:chExt cx="3056890" cy="2307590"/>
          </a:xfrm>
        </p:grpSpPr>
        <p:pic>
          <p:nvPicPr>
            <p:cNvPr id="10" name="object 10"/>
            <p:cNvPicPr/>
            <p:nvPr/>
          </p:nvPicPr>
          <p:blipFill>
            <a:blip r:embed="rId6" cstate="print"/>
            <a:stretch>
              <a:fillRect/>
            </a:stretch>
          </p:blipFill>
          <p:spPr>
            <a:xfrm>
              <a:off x="377342" y="1321182"/>
              <a:ext cx="3056275" cy="2307549"/>
            </a:xfrm>
            <a:prstGeom prst="rect">
              <a:avLst/>
            </a:prstGeom>
          </p:spPr>
        </p:pic>
        <p:pic>
          <p:nvPicPr>
            <p:cNvPr id="11" name="object 11"/>
            <p:cNvPicPr/>
            <p:nvPr/>
          </p:nvPicPr>
          <p:blipFill>
            <a:blip r:embed="rId7" cstate="print"/>
            <a:stretch>
              <a:fillRect/>
            </a:stretch>
          </p:blipFill>
          <p:spPr>
            <a:xfrm>
              <a:off x="461200" y="1411099"/>
              <a:ext cx="2856249" cy="2107524"/>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024" y="169736"/>
            <a:ext cx="2282825" cy="193040"/>
          </a:xfrm>
          <a:prstGeom prst="rect">
            <a:avLst/>
          </a:prstGeom>
        </p:spPr>
        <p:txBody>
          <a:bodyPr vert="horz" wrap="square" lIns="0" tIns="12700" rIns="0" bIns="0" rtlCol="0">
            <a:spAutoFit/>
          </a:bodyPr>
          <a:lstStyle/>
          <a:p>
            <a:pPr marL="12700">
              <a:lnSpc>
                <a:spcPct val="100000"/>
              </a:lnSpc>
              <a:spcBef>
                <a:spcPts val="100"/>
              </a:spcBef>
            </a:pPr>
            <a:r>
              <a:rPr sz="1100" b="1" spc="-10" dirty="0">
                <a:solidFill>
                  <a:srgbClr val="FFFFFF"/>
                </a:solidFill>
                <a:latin typeface="Arial"/>
                <a:cs typeface="Arial"/>
              </a:rPr>
              <a:t>Working</a:t>
            </a:r>
            <a:r>
              <a:rPr sz="1100" b="1" spc="-15" dirty="0">
                <a:solidFill>
                  <a:srgbClr val="FFFFFF"/>
                </a:solidFill>
                <a:latin typeface="Arial"/>
                <a:cs typeface="Arial"/>
              </a:rPr>
              <a:t> </a:t>
            </a:r>
            <a:r>
              <a:rPr sz="1100" b="1" dirty="0">
                <a:solidFill>
                  <a:srgbClr val="FFFFFF"/>
                </a:solidFill>
                <a:latin typeface="Arial"/>
                <a:cs typeface="Arial"/>
              </a:rPr>
              <a:t>-</a:t>
            </a:r>
            <a:r>
              <a:rPr sz="1100" b="1" spc="235" dirty="0">
                <a:solidFill>
                  <a:srgbClr val="FFFFFF"/>
                </a:solidFill>
                <a:latin typeface="Arial"/>
                <a:cs typeface="Arial"/>
              </a:rPr>
              <a:t> </a:t>
            </a:r>
            <a:r>
              <a:rPr sz="1100" b="1" spc="-10" dirty="0">
                <a:solidFill>
                  <a:srgbClr val="FFFFFF"/>
                </a:solidFill>
                <a:latin typeface="Arial"/>
                <a:cs typeface="Arial"/>
              </a:rPr>
              <a:t>Ambulance</a:t>
            </a:r>
            <a:r>
              <a:rPr sz="1100" b="1" spc="-15" dirty="0">
                <a:solidFill>
                  <a:srgbClr val="FFFFFF"/>
                </a:solidFill>
                <a:latin typeface="Arial"/>
                <a:cs typeface="Arial"/>
              </a:rPr>
              <a:t> </a:t>
            </a:r>
            <a:r>
              <a:rPr sz="1100" b="1" dirty="0">
                <a:solidFill>
                  <a:srgbClr val="FFFFFF"/>
                </a:solidFill>
                <a:latin typeface="Arial"/>
                <a:cs typeface="Arial"/>
              </a:rPr>
              <a:t>driver</a:t>
            </a:r>
            <a:r>
              <a:rPr sz="1100" b="1" spc="-10" dirty="0">
                <a:solidFill>
                  <a:srgbClr val="FFFFFF"/>
                </a:solidFill>
                <a:latin typeface="Arial"/>
                <a:cs typeface="Arial"/>
              </a:rPr>
              <a:t> </a:t>
            </a:r>
            <a:r>
              <a:rPr sz="1100" b="1" spc="-20" dirty="0">
                <a:solidFill>
                  <a:srgbClr val="FFFFFF"/>
                </a:solidFill>
                <a:latin typeface="Arial"/>
                <a:cs typeface="Arial"/>
              </a:rPr>
              <a:t>page</a:t>
            </a:r>
            <a:endParaRPr sz="1100">
              <a:latin typeface="Arial"/>
              <a:cs typeface="Arial"/>
            </a:endParaRPr>
          </a:p>
        </p:txBody>
      </p:sp>
      <p:pic>
        <p:nvPicPr>
          <p:cNvPr id="3" name="object 3"/>
          <p:cNvPicPr/>
          <p:nvPr/>
        </p:nvPicPr>
        <p:blipFill>
          <a:blip r:embed="rId2" cstate="print"/>
          <a:stretch>
            <a:fillRect/>
          </a:stretch>
        </p:blipFill>
        <p:spPr>
          <a:xfrm>
            <a:off x="1336500" y="1121525"/>
            <a:ext cx="6470999" cy="3178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9024" y="169736"/>
            <a:ext cx="581025" cy="193040"/>
          </a:xfrm>
          <a:prstGeom prst="rect">
            <a:avLst/>
          </a:prstGeom>
        </p:spPr>
        <p:txBody>
          <a:bodyPr vert="horz" wrap="square" lIns="0" tIns="12700" rIns="0" bIns="0" rtlCol="0">
            <a:spAutoFit/>
          </a:bodyPr>
          <a:lstStyle/>
          <a:p>
            <a:pPr marL="12700">
              <a:lnSpc>
                <a:spcPct val="100000"/>
              </a:lnSpc>
              <a:spcBef>
                <a:spcPts val="100"/>
              </a:spcBef>
            </a:pPr>
            <a:r>
              <a:rPr sz="1100" b="1" spc="-10" dirty="0">
                <a:solidFill>
                  <a:srgbClr val="FFFFFF"/>
                </a:solidFill>
                <a:latin typeface="Arial"/>
                <a:cs typeface="Arial"/>
              </a:rPr>
              <a:t>Working</a:t>
            </a:r>
            <a:endParaRPr sz="1100">
              <a:latin typeface="Arial"/>
              <a:cs typeface="Arial"/>
            </a:endParaRPr>
          </a:p>
        </p:txBody>
      </p:sp>
      <p:pic>
        <p:nvPicPr>
          <p:cNvPr id="3" name="object 3"/>
          <p:cNvPicPr/>
          <p:nvPr/>
        </p:nvPicPr>
        <p:blipFill>
          <a:blip r:embed="rId2" cstate="print"/>
          <a:stretch>
            <a:fillRect/>
          </a:stretch>
        </p:blipFill>
        <p:spPr>
          <a:xfrm>
            <a:off x="1633250" y="1489499"/>
            <a:ext cx="5734049" cy="27241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8AE6B52-BB63-45B8-B423-F6A4F01503D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34</TotalTime>
  <Words>879</Words>
  <Application>Microsoft Office PowerPoint</Application>
  <PresentationFormat>On-screen Show (16:9)</PresentationFormat>
  <Paragraphs>126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MT</vt:lpstr>
      <vt:lpstr>Times New Roman</vt:lpstr>
      <vt:lpstr>Office Theme</vt:lpstr>
      <vt:lpstr>Ambulance Alerting System</vt:lpstr>
      <vt:lpstr>Project Statement:</vt:lpstr>
      <vt:lpstr>Abstract</vt:lpstr>
      <vt:lpstr>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Ambulance alerting system-FR</dc:title>
  <dc:creator>Sairaj Alave</dc:creator>
  <cp:lastModifiedBy>Sairaj Alave</cp:lastModifiedBy>
  <cp:revision>1</cp:revision>
  <dcterms:created xsi:type="dcterms:W3CDTF">2025-03-28T10:34:18Z</dcterms:created>
  <dcterms:modified xsi:type="dcterms:W3CDTF">2025-03-28T11:09:29Z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2025-03-28T00:00:00Z</vt:filetime>
  </property>
  <property fmtid="{D5CDD505-2E9C-101B-9397-08002B2CF9AE}" pid="3" name="Creator">
    <vt:lpwstr>Google</vt:lpwstr>
  </property>
  <property fmtid="{D5CDD505-2E9C-101B-9397-08002B2CF9AE}" pid="4" name="LastSaved">
    <vt:filetime>2025-03-28T00:00:00Z</vt:filetime>
  </property>
</Properties>
</file>