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75"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6847D-1CF6-46BA-B46B-48BED0604A28}"/>
              </a:ext>
            </a:extLst>
          </p:cNvPr>
          <p:cNvSpPr>
            <a:spLocks noGrp="1"/>
          </p:cNvSpPr>
          <p:nvPr>
            <p:ph type="ctrTitle"/>
          </p:nvPr>
        </p:nvSpPr>
        <p:spPr>
          <a:xfrm>
            <a:off x="1524000" y="1122363"/>
            <a:ext cx="9144000" cy="2387600"/>
          </a:xfrm>
        </p:spPr>
        <p:txBody>
          <a:bodyPr anchor="b"/>
          <a:lstStyle>
            <a:lvl1pPr algn="ctr">
              <a:defRPr sz="6000" b="1" cap="all" spc="1500" baseline="0">
                <a:latin typeface="+mj-lt"/>
                <a:ea typeface="Source Sans Pro SemiBold" panose="020B0603030403020204" pitchFamily="34" charset="0"/>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FB4F5A5-C931-4A4C-B6B1-EF4C95965BFF}"/>
              </a:ext>
            </a:extLst>
          </p:cNvPr>
          <p:cNvSpPr>
            <a:spLocks noGrp="1"/>
          </p:cNvSpPr>
          <p:nvPr>
            <p:ph type="subTitle" idx="1"/>
          </p:nvPr>
        </p:nvSpPr>
        <p:spPr>
          <a:xfrm>
            <a:off x="1524000" y="3602038"/>
            <a:ext cx="9144000" cy="1655762"/>
          </a:xfrm>
        </p:spPr>
        <p:txBody>
          <a:bodyPr/>
          <a:lstStyle>
            <a:lvl1pPr marL="0" indent="0" algn="ctr">
              <a:buNone/>
              <a:defRPr sz="2400" cap="all" spc="4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7" name="Graphic 185">
            <a:extLst>
              <a:ext uri="{FF2B5EF4-FFF2-40B4-BE49-F238E27FC236}">
                <a16:creationId xmlns:a16="http://schemas.microsoft.com/office/drawing/2014/main" id="{8A351602-3772-4279-B0D3-A523F6F6EAB3}"/>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A5AAAA75-5FFB-4C07-AD4A-3146773E6CDD}"/>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1479895E-3847-44BB-8404-28F14219FB70}"/>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50E02F68-8149-4236-8D9F-6B550F78B932}"/>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956FCAAB-F073-4561-A484-42C7DD10DC26}"/>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6CF8DB94-87A3-43E9-9BBB-301CFF0FB05B}"/>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35DE4AEC-B6E4-439C-B716-EBE3D4D1DC76}"/>
              </a:ext>
            </a:extLst>
          </p:cNvPr>
          <p:cNvSpPr>
            <a:spLocks noGrp="1"/>
          </p:cNvSpPr>
          <p:nvPr>
            <p:ph type="dt" sz="half" idx="10"/>
          </p:nvPr>
        </p:nvSpPr>
        <p:spPr/>
        <p:txBody>
          <a:bodyPr/>
          <a:lstStyle/>
          <a:p>
            <a:fld id="{D6D0F569-AC90-44EB-9EF4-4E5C2F5D823C}" type="datetime1">
              <a:rPr lang="en-US" smtClean="0"/>
              <a:t>11/7/2023</a:t>
            </a:fld>
            <a:endParaRPr lang="en-US" dirty="0"/>
          </a:p>
        </p:txBody>
      </p:sp>
      <p:sp>
        <p:nvSpPr>
          <p:cNvPr id="5" name="Footer Placeholder 4">
            <a:extLst>
              <a:ext uri="{FF2B5EF4-FFF2-40B4-BE49-F238E27FC236}">
                <a16:creationId xmlns:a16="http://schemas.microsoft.com/office/drawing/2014/main" id="{F478BC18-102E-45BF-8FEA-801E9C59D143}"/>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FAA8BF5F-B1F8-461F-9B3D-7D50D02423E7}"/>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a:extLst>
              <a:ext uri="{FF2B5EF4-FFF2-40B4-BE49-F238E27FC236}">
                <a16:creationId xmlns:a16="http://schemas.microsoft.com/office/drawing/2014/main" id="{7D6BF779-0B8C-4CC2-9268-9506AD0C5331}"/>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5454149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3A871-D377-4EC0-9ACF-86842F01E1D0}"/>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3D53202-92A9-45A3-B812-777DB9578B4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7" name="Graphic 185">
            <a:extLst>
              <a:ext uri="{FF2B5EF4-FFF2-40B4-BE49-F238E27FC236}">
                <a16:creationId xmlns:a16="http://schemas.microsoft.com/office/drawing/2014/main" id="{7196FB0C-3A9D-4892-90C9-21F3459AAD9E}"/>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16938C96-CF0F-4B69-A695-913F11BFC6F0}"/>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3CA7E6BB-6B60-4BF5-9D3E-A3FE782EF5B0}"/>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3F693EDA-57B3-4AEB-863B-B198C2A5A8E3}"/>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B3A04A96-045F-4B6E-AEEE-11A2FA01B4FC}"/>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7FB357DC-5AD3-44F4-879B-5AD6B18AC36F}"/>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FA2CA47F-83AD-4BE3-AC2F-6C17883F78C7}"/>
              </a:ext>
            </a:extLst>
          </p:cNvPr>
          <p:cNvSpPr>
            <a:spLocks noGrp="1"/>
          </p:cNvSpPr>
          <p:nvPr>
            <p:ph type="dt" sz="half" idx="10"/>
          </p:nvPr>
        </p:nvSpPr>
        <p:spPr/>
        <p:txBody>
          <a:bodyPr/>
          <a:lstStyle/>
          <a:p>
            <a:fld id="{46BA7D41-E8B7-4A0B-B861-3EC4AE88917D}" type="datetime1">
              <a:rPr lang="en-US" smtClean="0"/>
              <a:t>11/7/2023</a:t>
            </a:fld>
            <a:endParaRPr lang="en-US" dirty="0"/>
          </a:p>
        </p:txBody>
      </p:sp>
      <p:sp>
        <p:nvSpPr>
          <p:cNvPr id="5" name="Footer Placeholder 4">
            <a:extLst>
              <a:ext uri="{FF2B5EF4-FFF2-40B4-BE49-F238E27FC236}">
                <a16:creationId xmlns:a16="http://schemas.microsoft.com/office/drawing/2014/main" id="{21118A72-3200-4597-A9C5-0D9ECFF3E8CD}"/>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0D70055A-71D4-49B4-8A8F-19AFDB84E958}"/>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a:extLst>
              <a:ext uri="{FF2B5EF4-FFF2-40B4-BE49-F238E27FC236}">
                <a16:creationId xmlns:a16="http://schemas.microsoft.com/office/drawing/2014/main" id="{0B0E5D27-C447-432F-982D-B60FDD6F34AD}"/>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96139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8C59DBB-9256-464D-8A6A-8BDA71541D6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6A25E310-E6CB-4838-8E9B-B288DA55277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7" name="Graphic 185">
            <a:extLst>
              <a:ext uri="{FF2B5EF4-FFF2-40B4-BE49-F238E27FC236}">
                <a16:creationId xmlns:a16="http://schemas.microsoft.com/office/drawing/2014/main" id="{BCF412A8-E798-47AD-ABD9-98D76A55D30B}"/>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E70160C5-475D-401A-AEE2-2C04E99A1518}"/>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07CC7CE9-9C7F-49C2-8609-47BF523390F5}"/>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726FD5F1-978C-45AF-9086-D5DBE1F01681}"/>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3873AB1C-723A-4FB4-9B23-65BAF5074833}"/>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61DE5510-5094-4FA4-96E5-AD4841D1C38A}"/>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F7CE2202-679F-48B0-B2DD-F6F54711224B}"/>
              </a:ext>
            </a:extLst>
          </p:cNvPr>
          <p:cNvSpPr>
            <a:spLocks noGrp="1"/>
          </p:cNvSpPr>
          <p:nvPr>
            <p:ph type="dt" sz="half" idx="10"/>
          </p:nvPr>
        </p:nvSpPr>
        <p:spPr/>
        <p:txBody>
          <a:bodyPr/>
          <a:lstStyle/>
          <a:p>
            <a:fld id="{A7C34823-0B19-4B4E-A643-7A3B0A3D24D6}" type="datetime1">
              <a:rPr lang="en-US" smtClean="0"/>
              <a:t>11/7/2023</a:t>
            </a:fld>
            <a:endParaRPr lang="en-US" dirty="0"/>
          </a:p>
        </p:txBody>
      </p:sp>
      <p:sp>
        <p:nvSpPr>
          <p:cNvPr id="5" name="Footer Placeholder 4">
            <a:extLst>
              <a:ext uri="{FF2B5EF4-FFF2-40B4-BE49-F238E27FC236}">
                <a16:creationId xmlns:a16="http://schemas.microsoft.com/office/drawing/2014/main" id="{D07BC83D-E4C0-49E1-ADA1-1AF403984BDA}"/>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31BF211E-B2EA-4CDC-9E84-B6898394921B}"/>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a:extLst>
              <a:ext uri="{FF2B5EF4-FFF2-40B4-BE49-F238E27FC236}">
                <a16:creationId xmlns:a16="http://schemas.microsoft.com/office/drawing/2014/main" id="{1FE2F5FD-5D31-4C1D-82F8-93624C7B0A3C}"/>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3095110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88500-1605-41EA-A15F-9B79DF7E405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C9B14AC8-25A5-4D7F-BF23-CB20AA2ECF5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8" name="Graphic 185">
            <a:extLst>
              <a:ext uri="{FF2B5EF4-FFF2-40B4-BE49-F238E27FC236}">
                <a16:creationId xmlns:a16="http://schemas.microsoft.com/office/drawing/2014/main" id="{8997F1B7-1EE7-4EA5-A5A4-866F9A810C9F}"/>
              </a:ext>
              <a:ext uri="{C183D7F6-B498-43B3-948B-1728B52AA6E4}">
                <adec:decorative xmlns:adec="http://schemas.microsoft.com/office/drawing/2017/decorative" val="1"/>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B5E13483-2FB6-4753-8402-06FDC3498E06}"/>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88F0DF22-F640-4002-B783-DF1C6A9473F6}"/>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9C2787B8-7984-4332-B611-D3D3DE898FE0}"/>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5AF3646C-B3D7-4F57-8FD2-CD93CEB39214}"/>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C65FA7DA-93A0-43A4-834C-0F1BB9806A8C}"/>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21995D22-0146-4DE2-9E78-4C00333D499A}"/>
              </a:ext>
            </a:extLst>
          </p:cNvPr>
          <p:cNvSpPr>
            <a:spLocks noGrp="1"/>
          </p:cNvSpPr>
          <p:nvPr>
            <p:ph type="dt" sz="half" idx="10"/>
          </p:nvPr>
        </p:nvSpPr>
        <p:spPr/>
        <p:txBody>
          <a:bodyPr/>
          <a:lstStyle/>
          <a:p>
            <a:fld id="{8C2D79EF-17C8-45D8-9866-DAF5723FC604}" type="datetime1">
              <a:rPr lang="en-US" smtClean="0"/>
              <a:t>11/7/2023</a:t>
            </a:fld>
            <a:endParaRPr lang="en-US" dirty="0"/>
          </a:p>
        </p:txBody>
      </p:sp>
      <p:sp>
        <p:nvSpPr>
          <p:cNvPr id="5" name="Footer Placeholder 4">
            <a:extLst>
              <a:ext uri="{FF2B5EF4-FFF2-40B4-BE49-F238E27FC236}">
                <a16:creationId xmlns:a16="http://schemas.microsoft.com/office/drawing/2014/main" id="{6459717A-A1FE-485D-AFFF-2C7026C710AA}"/>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076DB88B-64CF-4100-8F07-D191DD7939F9}"/>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a:extLst>
              <a:ext uri="{FF2B5EF4-FFF2-40B4-BE49-F238E27FC236}">
                <a16:creationId xmlns:a16="http://schemas.microsoft.com/office/drawing/2014/main" id="{104332FF-8349-42A5-B5C8-5EE3825CE252}"/>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3682862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BFE6C-EBF1-47DE-8468-E7125172B73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4104992-D139-48DC-BCCE-D71EA23CA2E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7" name="Graphic 185">
            <a:extLst>
              <a:ext uri="{FF2B5EF4-FFF2-40B4-BE49-F238E27FC236}">
                <a16:creationId xmlns:a16="http://schemas.microsoft.com/office/drawing/2014/main" id="{A8C5E768-0E62-4DE7-A0AF-93121DA8439E}"/>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6402845F-9E8A-41E1-B051-1AAA46C997A2}"/>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AA45C410-5FD0-4339-A3BC-A865DE4190AF}"/>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C7B0B703-8BA8-483C-A433-C44C809687DE}"/>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ECCFA03D-B879-419B-88B9-F4F3645C8AF5}"/>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B6B0260A-6B2D-4F54-8614-60BC3103E166}"/>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751AB8F6-0796-47E9-B1D4-760B7CCFC75D}"/>
              </a:ext>
            </a:extLst>
          </p:cNvPr>
          <p:cNvSpPr>
            <a:spLocks noGrp="1"/>
          </p:cNvSpPr>
          <p:nvPr>
            <p:ph type="dt" sz="half" idx="10"/>
          </p:nvPr>
        </p:nvSpPr>
        <p:spPr/>
        <p:txBody>
          <a:bodyPr/>
          <a:lstStyle/>
          <a:p>
            <a:fld id="{DFFC2ADC-3680-4013-A757-E4663495DB98}" type="datetime1">
              <a:rPr lang="en-US" smtClean="0"/>
              <a:t>11/7/2023</a:t>
            </a:fld>
            <a:endParaRPr lang="en-US" dirty="0"/>
          </a:p>
        </p:txBody>
      </p:sp>
      <p:sp>
        <p:nvSpPr>
          <p:cNvPr id="5" name="Footer Placeholder 4">
            <a:extLst>
              <a:ext uri="{FF2B5EF4-FFF2-40B4-BE49-F238E27FC236}">
                <a16:creationId xmlns:a16="http://schemas.microsoft.com/office/drawing/2014/main" id="{37886FC0-7327-44D9-B689-0AE73FD25596}"/>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1219D265-BFBA-4C93-9B1A-B9483AE6BF32}"/>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a:extLst>
              <a:ext uri="{FF2B5EF4-FFF2-40B4-BE49-F238E27FC236}">
                <a16:creationId xmlns:a16="http://schemas.microsoft.com/office/drawing/2014/main" id="{464F5FEB-DE92-47DA-8C46-DC088E8960A4}"/>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0039771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637BE-B22F-40EE-94F0-04549BC56238}"/>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AA71582-4BAF-4211-AD4A-476ED6EB115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99DCF6B-C800-4345-BAE9-EE9FA65903F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8" name="Graphic 185">
            <a:extLst>
              <a:ext uri="{FF2B5EF4-FFF2-40B4-BE49-F238E27FC236}">
                <a16:creationId xmlns:a16="http://schemas.microsoft.com/office/drawing/2014/main" id="{E6190A1E-5381-43C4-B058-7758339984D6}"/>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F7E35469-0BEA-4E5E-955F-1AA300A62DE5}"/>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58F650BE-565E-4A52-8143-7A87700FC5F5}"/>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286A3F89-AA2A-44E5-915E-C47A069EB685}"/>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5C57F514-AB27-4489-8D3C-01DD1025DDAD}"/>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0141169F-1C39-4D04-AF32-D0D14D004B05}"/>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 name="Date Placeholder 4">
            <a:extLst>
              <a:ext uri="{FF2B5EF4-FFF2-40B4-BE49-F238E27FC236}">
                <a16:creationId xmlns:a16="http://schemas.microsoft.com/office/drawing/2014/main" id="{93087465-759F-4895-8FC6-DD464FB918CA}"/>
              </a:ext>
            </a:extLst>
          </p:cNvPr>
          <p:cNvSpPr>
            <a:spLocks noGrp="1"/>
          </p:cNvSpPr>
          <p:nvPr>
            <p:ph type="dt" sz="half" idx="10"/>
          </p:nvPr>
        </p:nvSpPr>
        <p:spPr/>
        <p:txBody>
          <a:bodyPr/>
          <a:lstStyle/>
          <a:p>
            <a:fld id="{4751BA94-5DCA-4F19-960F-0FB2BD5EE85A}" type="datetime1">
              <a:rPr lang="en-US" smtClean="0"/>
              <a:t>11/7/2023</a:t>
            </a:fld>
            <a:endParaRPr lang="en-US" dirty="0"/>
          </a:p>
        </p:txBody>
      </p:sp>
      <p:sp>
        <p:nvSpPr>
          <p:cNvPr id="6" name="Footer Placeholder 5">
            <a:extLst>
              <a:ext uri="{FF2B5EF4-FFF2-40B4-BE49-F238E27FC236}">
                <a16:creationId xmlns:a16="http://schemas.microsoft.com/office/drawing/2014/main" id="{92F1AA18-D8A5-44D9-881C-522258ED54D7}"/>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1C1BA574-A76A-4F4C-8CBD-768278B66E72}"/>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a:extLst>
              <a:ext uri="{FF2B5EF4-FFF2-40B4-BE49-F238E27FC236}">
                <a16:creationId xmlns:a16="http://schemas.microsoft.com/office/drawing/2014/main" id="{2793E083-ADC4-4391-83DD-781529A66110}"/>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0489324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1B666-D6BE-4FA8-9CF1-F15FD58B0CBF}"/>
              </a:ext>
            </a:extLst>
          </p:cNvPr>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BCE4B4A-DE64-4563-83CD-C40B1D681D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1DA0314-0202-4E6D-8352-C28376A9C08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7B56083-87B4-4603-B6FF-A9EB68E3E6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33708CF-F028-4917-A9CB-59BF5248A20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10" name="Graphic 185">
            <a:extLst>
              <a:ext uri="{FF2B5EF4-FFF2-40B4-BE49-F238E27FC236}">
                <a16:creationId xmlns:a16="http://schemas.microsoft.com/office/drawing/2014/main" id="{81B934BF-E239-47E1-93E9-EA3182162D21}"/>
              </a:ext>
            </a:extLst>
          </p:cNvPr>
          <p:cNvGrpSpPr/>
          <p:nvPr/>
        </p:nvGrpSpPr>
        <p:grpSpPr>
          <a:xfrm>
            <a:off x="10999563" y="5987064"/>
            <a:ext cx="1054467" cy="469689"/>
            <a:chOff x="9841624" y="4115729"/>
            <a:chExt cx="602170" cy="268223"/>
          </a:xfrm>
          <a:solidFill>
            <a:schemeClr val="tx1"/>
          </a:solidFill>
        </p:grpSpPr>
        <p:sp>
          <p:nvSpPr>
            <p:cNvPr id="11" name="Freeform: Shape 10">
              <a:extLst>
                <a:ext uri="{FF2B5EF4-FFF2-40B4-BE49-F238E27FC236}">
                  <a16:creationId xmlns:a16="http://schemas.microsoft.com/office/drawing/2014/main" id="{C3BBF177-5044-426A-93ED-64BDC84BF184}"/>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74270648-77F5-4D28-B691-DA57AA28FD73}"/>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6086B770-2F70-4B7B-9525-286BBD63AD72}"/>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57DDC14D-7AE3-41CD-ADFC-A3601D4F9DF3}"/>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42181834-8401-4B66-85EE-1CBF57807DAB}"/>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7" name="Date Placeholder 6">
            <a:extLst>
              <a:ext uri="{FF2B5EF4-FFF2-40B4-BE49-F238E27FC236}">
                <a16:creationId xmlns:a16="http://schemas.microsoft.com/office/drawing/2014/main" id="{A433C091-3B62-4087-9A97-63BBE28CFF17}"/>
              </a:ext>
            </a:extLst>
          </p:cNvPr>
          <p:cNvSpPr>
            <a:spLocks noGrp="1"/>
          </p:cNvSpPr>
          <p:nvPr>
            <p:ph type="dt" sz="half" idx="10"/>
          </p:nvPr>
        </p:nvSpPr>
        <p:spPr/>
        <p:txBody>
          <a:bodyPr/>
          <a:lstStyle/>
          <a:p>
            <a:fld id="{01BED947-38D9-44AC-8B89-E79758333B77}" type="datetime1">
              <a:rPr lang="en-US" smtClean="0"/>
              <a:t>11/7/2023</a:t>
            </a:fld>
            <a:endParaRPr lang="en-US" dirty="0"/>
          </a:p>
        </p:txBody>
      </p:sp>
      <p:sp>
        <p:nvSpPr>
          <p:cNvPr id="8" name="Footer Placeholder 7">
            <a:extLst>
              <a:ext uri="{FF2B5EF4-FFF2-40B4-BE49-F238E27FC236}">
                <a16:creationId xmlns:a16="http://schemas.microsoft.com/office/drawing/2014/main" id="{870710C3-2723-4847-BCAF-96D9FAE50555}"/>
              </a:ext>
            </a:extLst>
          </p:cNvPr>
          <p:cNvSpPr>
            <a:spLocks noGrp="1"/>
          </p:cNvSpPr>
          <p:nvPr>
            <p:ph type="ftr" sz="quarter" idx="11"/>
          </p:nvPr>
        </p:nvSpPr>
        <p:spPr/>
        <p:txBody>
          <a:bodyPr/>
          <a:lstStyle/>
          <a:p>
            <a:r>
              <a:rPr lang="en-US" dirty="0"/>
              <a:t>Sample Footer Text</a:t>
            </a:r>
          </a:p>
        </p:txBody>
      </p:sp>
      <p:sp>
        <p:nvSpPr>
          <p:cNvPr id="9" name="Slide Number Placeholder 8">
            <a:extLst>
              <a:ext uri="{FF2B5EF4-FFF2-40B4-BE49-F238E27FC236}">
                <a16:creationId xmlns:a16="http://schemas.microsoft.com/office/drawing/2014/main" id="{96618B2C-95AC-4438-97FD-07ACF297B8FE}"/>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7" name="Oval 16">
            <a:extLst>
              <a:ext uri="{FF2B5EF4-FFF2-40B4-BE49-F238E27FC236}">
                <a16:creationId xmlns:a16="http://schemas.microsoft.com/office/drawing/2014/main" id="{D6B0F5A7-6E8A-4BCD-8F1F-233ECD21B262}"/>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40376936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9CF7F-748D-4598-983E-96A2BE26930A}"/>
              </a:ext>
            </a:extLst>
          </p:cNvPr>
          <p:cNvSpPr>
            <a:spLocks noGrp="1"/>
          </p:cNvSpPr>
          <p:nvPr>
            <p:ph type="title"/>
          </p:nvPr>
        </p:nvSpPr>
        <p:spPr/>
        <p:txBody>
          <a:bodyPr/>
          <a:lstStyle/>
          <a:p>
            <a:r>
              <a:rPr lang="en-US"/>
              <a:t>Click to edit Master title style</a:t>
            </a:r>
            <a:endParaRPr lang="en-US" dirty="0"/>
          </a:p>
        </p:txBody>
      </p:sp>
      <p:grpSp>
        <p:nvGrpSpPr>
          <p:cNvPr id="6" name="Graphic 185">
            <a:extLst>
              <a:ext uri="{FF2B5EF4-FFF2-40B4-BE49-F238E27FC236}">
                <a16:creationId xmlns:a16="http://schemas.microsoft.com/office/drawing/2014/main" id="{DFD4D3BE-80D4-4E69-9C76-F0D8517DF690}"/>
              </a:ext>
            </a:extLst>
          </p:cNvPr>
          <p:cNvGrpSpPr/>
          <p:nvPr/>
        </p:nvGrpSpPr>
        <p:grpSpPr>
          <a:xfrm>
            <a:off x="10999563" y="5987064"/>
            <a:ext cx="1054467" cy="469689"/>
            <a:chOff x="9841624" y="4115729"/>
            <a:chExt cx="602170" cy="268223"/>
          </a:xfrm>
          <a:solidFill>
            <a:schemeClr val="tx1"/>
          </a:solidFill>
        </p:grpSpPr>
        <p:sp>
          <p:nvSpPr>
            <p:cNvPr id="7" name="Freeform: Shape 6">
              <a:extLst>
                <a:ext uri="{FF2B5EF4-FFF2-40B4-BE49-F238E27FC236}">
                  <a16:creationId xmlns:a16="http://schemas.microsoft.com/office/drawing/2014/main" id="{A0B6E97F-00E1-4372-8978-8BCBDC9026E6}"/>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CC7651B7-7A30-4AFA-A4D7-0B0C5D2DDAAF}"/>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FD2FC5CA-556B-4409-B084-34753A1F04E6}"/>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3E63FB41-EE1F-4889-9096-3A38936330D5}"/>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0DD19F3B-7B3E-4861-8FDA-D0116C96C16E}"/>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3" name="Date Placeholder 2">
            <a:extLst>
              <a:ext uri="{FF2B5EF4-FFF2-40B4-BE49-F238E27FC236}">
                <a16:creationId xmlns:a16="http://schemas.microsoft.com/office/drawing/2014/main" id="{410A2C46-C908-4010-AAE2-9FA41B145C4D}"/>
              </a:ext>
            </a:extLst>
          </p:cNvPr>
          <p:cNvSpPr>
            <a:spLocks noGrp="1"/>
          </p:cNvSpPr>
          <p:nvPr>
            <p:ph type="dt" sz="half" idx="10"/>
          </p:nvPr>
        </p:nvSpPr>
        <p:spPr/>
        <p:txBody>
          <a:bodyPr/>
          <a:lstStyle/>
          <a:p>
            <a:fld id="{3781E23F-BD3C-4F23-B116-2B758120C8AC}" type="datetime1">
              <a:rPr lang="en-US" smtClean="0"/>
              <a:t>11/7/2023</a:t>
            </a:fld>
            <a:endParaRPr lang="en-US" dirty="0"/>
          </a:p>
        </p:txBody>
      </p:sp>
      <p:sp>
        <p:nvSpPr>
          <p:cNvPr id="4" name="Footer Placeholder 3">
            <a:extLst>
              <a:ext uri="{FF2B5EF4-FFF2-40B4-BE49-F238E27FC236}">
                <a16:creationId xmlns:a16="http://schemas.microsoft.com/office/drawing/2014/main" id="{C7CF5279-7D37-4D98-9A70-987C84F62C2B}"/>
              </a:ext>
            </a:extLst>
          </p:cNvPr>
          <p:cNvSpPr>
            <a:spLocks noGrp="1"/>
          </p:cNvSpPr>
          <p:nvPr>
            <p:ph type="ftr" sz="quarter" idx="11"/>
          </p:nvPr>
        </p:nvSpPr>
        <p:spPr/>
        <p:txBody>
          <a:bodyPr/>
          <a:lstStyle/>
          <a:p>
            <a:r>
              <a:rPr lang="en-US" dirty="0"/>
              <a:t>Sample Footer Text</a:t>
            </a:r>
          </a:p>
        </p:txBody>
      </p:sp>
      <p:sp>
        <p:nvSpPr>
          <p:cNvPr id="5" name="Slide Number Placeholder 4">
            <a:extLst>
              <a:ext uri="{FF2B5EF4-FFF2-40B4-BE49-F238E27FC236}">
                <a16:creationId xmlns:a16="http://schemas.microsoft.com/office/drawing/2014/main" id="{2896FAD0-59EF-49AA-BBC6-A0EC184DD2C9}"/>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3" name="Oval 12">
            <a:extLst>
              <a:ext uri="{FF2B5EF4-FFF2-40B4-BE49-F238E27FC236}">
                <a16:creationId xmlns:a16="http://schemas.microsoft.com/office/drawing/2014/main" id="{876EB399-18D2-46D5-8757-35FCFF8EA80D}"/>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80229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5" name="Graphic 185">
            <a:extLst>
              <a:ext uri="{FF2B5EF4-FFF2-40B4-BE49-F238E27FC236}">
                <a16:creationId xmlns:a16="http://schemas.microsoft.com/office/drawing/2014/main" id="{773CCE17-EE0F-40E0-B7AE-CF7677B64709}"/>
              </a:ext>
            </a:extLst>
          </p:cNvPr>
          <p:cNvGrpSpPr/>
          <p:nvPr/>
        </p:nvGrpSpPr>
        <p:grpSpPr>
          <a:xfrm>
            <a:off x="10999563" y="5987064"/>
            <a:ext cx="1054467" cy="469689"/>
            <a:chOff x="9841624" y="4115729"/>
            <a:chExt cx="602170" cy="268223"/>
          </a:xfrm>
          <a:solidFill>
            <a:schemeClr val="tx1"/>
          </a:solidFill>
        </p:grpSpPr>
        <p:sp>
          <p:nvSpPr>
            <p:cNvPr id="6" name="Freeform: Shape 5">
              <a:extLst>
                <a:ext uri="{FF2B5EF4-FFF2-40B4-BE49-F238E27FC236}">
                  <a16:creationId xmlns:a16="http://schemas.microsoft.com/office/drawing/2014/main" id="{B0AC6C4E-6EA5-454A-AB84-8B94D8B585EC}"/>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B4329338-925B-4677-BA6E-4357D37DB545}"/>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334C0A08-043F-4818-BA1D-BCC9F811A873}"/>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DCB185DD-ED0D-4633-8098-95C4A6F177CC}"/>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2AD50526-B611-40B6-BB45-AE82F0EF5992}"/>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2" name="Date Placeholder 1">
            <a:extLst>
              <a:ext uri="{FF2B5EF4-FFF2-40B4-BE49-F238E27FC236}">
                <a16:creationId xmlns:a16="http://schemas.microsoft.com/office/drawing/2014/main" id="{0708C302-4224-4668-8CAC-3267172A0C93}"/>
              </a:ext>
            </a:extLst>
          </p:cNvPr>
          <p:cNvSpPr>
            <a:spLocks noGrp="1"/>
          </p:cNvSpPr>
          <p:nvPr>
            <p:ph type="dt" sz="half" idx="10"/>
          </p:nvPr>
        </p:nvSpPr>
        <p:spPr/>
        <p:txBody>
          <a:bodyPr/>
          <a:lstStyle/>
          <a:p>
            <a:fld id="{473CFAA9-6D59-4D98-869E-ACBDB83B2CA4}" type="datetime1">
              <a:rPr lang="en-US" smtClean="0"/>
              <a:t>11/7/2023</a:t>
            </a:fld>
            <a:endParaRPr lang="en-US"/>
          </a:p>
        </p:txBody>
      </p:sp>
      <p:sp>
        <p:nvSpPr>
          <p:cNvPr id="3" name="Footer Placeholder 2">
            <a:extLst>
              <a:ext uri="{FF2B5EF4-FFF2-40B4-BE49-F238E27FC236}">
                <a16:creationId xmlns:a16="http://schemas.microsoft.com/office/drawing/2014/main" id="{F0C8FC22-AEB6-4BAF-BF93-41A2C757CCC7}"/>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252CA88A-5462-4F17-AFA0-52721ADDBB8F}"/>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2" name="Oval 11">
            <a:extLst>
              <a:ext uri="{FF2B5EF4-FFF2-40B4-BE49-F238E27FC236}">
                <a16:creationId xmlns:a16="http://schemas.microsoft.com/office/drawing/2014/main" id="{70CCC791-94D7-4BB8-9EDF-423CEA1F6215}"/>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703644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6AC37-C5B5-462A-BE4A-E55CEBF2A3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A4B007F-32A8-4688-BBEF-4FCB99DF5EA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1DF2E2EB-BF8A-44A4-8AE0-BD6C31B1D9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grpSp>
        <p:nvGrpSpPr>
          <p:cNvPr id="8" name="Graphic 185">
            <a:extLst>
              <a:ext uri="{FF2B5EF4-FFF2-40B4-BE49-F238E27FC236}">
                <a16:creationId xmlns:a16="http://schemas.microsoft.com/office/drawing/2014/main" id="{FC9E188F-54C8-4547-9F8C-525712AD7DB6}"/>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B99C4538-3939-47A9-A590-09FF21960653}"/>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7541CA75-5D05-4996-A26D-CE0C909CD5F7}"/>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86305856-26BC-4BCC-BEF3-5E9CED941775}"/>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BC69651C-AC37-4CD2-8367-19297D7E2389}"/>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C3E9031B-BA8D-4D9D-9BB3-A16F7A80F854}"/>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 name="Date Placeholder 4">
            <a:extLst>
              <a:ext uri="{FF2B5EF4-FFF2-40B4-BE49-F238E27FC236}">
                <a16:creationId xmlns:a16="http://schemas.microsoft.com/office/drawing/2014/main" id="{269840A2-CF60-4C47-B955-E65BC451FE73}"/>
              </a:ext>
            </a:extLst>
          </p:cNvPr>
          <p:cNvSpPr>
            <a:spLocks noGrp="1"/>
          </p:cNvSpPr>
          <p:nvPr>
            <p:ph type="dt" sz="half" idx="10"/>
          </p:nvPr>
        </p:nvSpPr>
        <p:spPr/>
        <p:txBody>
          <a:bodyPr/>
          <a:lstStyle/>
          <a:p>
            <a:fld id="{DC410804-27E3-430A-BB42-B831260DE39A}" type="datetime1">
              <a:rPr lang="en-US" smtClean="0"/>
              <a:t>11/7/2023</a:t>
            </a:fld>
            <a:endParaRPr lang="en-US" dirty="0"/>
          </a:p>
        </p:txBody>
      </p:sp>
      <p:sp>
        <p:nvSpPr>
          <p:cNvPr id="6" name="Footer Placeholder 5">
            <a:extLst>
              <a:ext uri="{FF2B5EF4-FFF2-40B4-BE49-F238E27FC236}">
                <a16:creationId xmlns:a16="http://schemas.microsoft.com/office/drawing/2014/main" id="{3179DC6E-CC55-47AB-A405-5FB7EE2D191D}"/>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6D5D5E7D-EBA7-4DB0-8C78-7EB8A85FA4FF}"/>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a:extLst>
              <a:ext uri="{FF2B5EF4-FFF2-40B4-BE49-F238E27FC236}">
                <a16:creationId xmlns:a16="http://schemas.microsoft.com/office/drawing/2014/main" id="{C5B051DE-636E-4B3C-9886-2055CE23E49A}"/>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2856448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1D355-3146-41D1-B7DC-20B8ACE390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FAD4AAFB-E8F8-4FD1-8C6A-ED2C3FAD503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E051AF1-B16F-43B9-95CC-C17B570DEC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grpSp>
        <p:nvGrpSpPr>
          <p:cNvPr id="8" name="Graphic 185">
            <a:extLst>
              <a:ext uri="{FF2B5EF4-FFF2-40B4-BE49-F238E27FC236}">
                <a16:creationId xmlns:a16="http://schemas.microsoft.com/office/drawing/2014/main" id="{C8B77273-9FF7-4B93-8385-AD09A5F86AE5}"/>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3117A673-3729-4EAD-9E8C-52BEBF74B857}"/>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EE8DB752-94CD-4A94-BDE3-DD285EB89F3F}"/>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32F8DDFC-E5CA-4F36-B2BE-BCE49D4F6C95}"/>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0BB589AE-2F9C-4C83-8DC7-1205CB037525}"/>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7AC9A2DE-3C9E-4CD0-8C7A-CC5F9F9942E4}"/>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 name="Date Placeholder 4">
            <a:extLst>
              <a:ext uri="{FF2B5EF4-FFF2-40B4-BE49-F238E27FC236}">
                <a16:creationId xmlns:a16="http://schemas.microsoft.com/office/drawing/2014/main" id="{D68C8714-2467-4715-934E-6787C84F7929}"/>
              </a:ext>
            </a:extLst>
          </p:cNvPr>
          <p:cNvSpPr>
            <a:spLocks noGrp="1"/>
          </p:cNvSpPr>
          <p:nvPr>
            <p:ph type="dt" sz="half" idx="10"/>
          </p:nvPr>
        </p:nvSpPr>
        <p:spPr/>
        <p:txBody>
          <a:bodyPr/>
          <a:lstStyle/>
          <a:p>
            <a:fld id="{60E22DE3-3D1A-4D53-B9A6-6C7463B8C992}" type="datetime1">
              <a:rPr lang="en-US" smtClean="0"/>
              <a:t>11/7/2023</a:t>
            </a:fld>
            <a:endParaRPr lang="en-US" dirty="0"/>
          </a:p>
        </p:txBody>
      </p:sp>
      <p:sp>
        <p:nvSpPr>
          <p:cNvPr id="6" name="Footer Placeholder 5">
            <a:extLst>
              <a:ext uri="{FF2B5EF4-FFF2-40B4-BE49-F238E27FC236}">
                <a16:creationId xmlns:a16="http://schemas.microsoft.com/office/drawing/2014/main" id="{A46F13D6-03EC-4D31-8BB1-9FFDE3633C21}"/>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7C65D4DD-A2A4-4DF6-9527-E5F12FEB936C}"/>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a:extLst>
              <a:ext uri="{FF2B5EF4-FFF2-40B4-BE49-F238E27FC236}">
                <a16:creationId xmlns:a16="http://schemas.microsoft.com/office/drawing/2014/main" id="{FD202F3A-9FDE-4E11-B865-FBAEC415F880}"/>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0075282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33F5C3-CD4B-4472-B59A-49D460CB1C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772236B-AB2C-4D6F-AE15-700992DA91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090F509-07BE-4446-8772-F44E09936B7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cap="all" spc="100" baseline="0">
                <a:solidFill>
                  <a:schemeClr val="tx1">
                    <a:tint val="75000"/>
                  </a:schemeClr>
                </a:solidFill>
                <a:latin typeface="+mn-lt"/>
                <a:ea typeface="Source Sans Pro SemiBold" panose="020B0603030403020204" pitchFamily="34" charset="0"/>
              </a:defRPr>
            </a:lvl1pPr>
          </a:lstStyle>
          <a:p>
            <a:fld id="{5ECD8B30-1B71-45A1-8314-D59C86F581E1}" type="datetime1">
              <a:rPr lang="en-US" smtClean="0"/>
              <a:pPr/>
              <a:t>11/7/2023</a:t>
            </a:fld>
            <a:endParaRPr lang="en-US" b="1" dirty="0"/>
          </a:p>
        </p:txBody>
      </p:sp>
      <p:sp>
        <p:nvSpPr>
          <p:cNvPr id="5" name="Footer Placeholder 4">
            <a:extLst>
              <a:ext uri="{FF2B5EF4-FFF2-40B4-BE49-F238E27FC236}">
                <a16:creationId xmlns:a16="http://schemas.microsoft.com/office/drawing/2014/main" id="{501B927E-3833-4F85-99B5-56B5F1E540D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cap="all" spc="100" baseline="0">
                <a:solidFill>
                  <a:schemeClr val="tx1">
                    <a:tint val="75000"/>
                  </a:schemeClr>
                </a:solidFill>
                <a:latin typeface="+mn-lt"/>
                <a:ea typeface="Source Sans Pro SemiBold" panose="020B0603030403020204" pitchFamily="34" charset="0"/>
              </a:defRPr>
            </a:lvl1pPr>
          </a:lstStyle>
          <a:p>
            <a:r>
              <a:rPr lang="en-US" dirty="0"/>
              <a:t>Sample Footer Text</a:t>
            </a:r>
            <a:endParaRPr lang="en-US" b="1" dirty="0"/>
          </a:p>
        </p:txBody>
      </p:sp>
      <p:sp>
        <p:nvSpPr>
          <p:cNvPr id="6" name="Slide Number Placeholder 5">
            <a:extLst>
              <a:ext uri="{FF2B5EF4-FFF2-40B4-BE49-F238E27FC236}">
                <a16:creationId xmlns:a16="http://schemas.microsoft.com/office/drawing/2014/main" id="{E628CB64-4E98-43DE-B543-7BE5B329DB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cap="all" spc="100" baseline="0">
                <a:solidFill>
                  <a:schemeClr val="tx1">
                    <a:tint val="75000"/>
                  </a:schemeClr>
                </a:solidFill>
                <a:latin typeface="+mn-lt"/>
                <a:ea typeface="Source Sans Pro SemiBold" panose="020B0603030403020204" pitchFamily="34" charset="0"/>
              </a:defRPr>
            </a:lvl1pPr>
          </a:lstStyle>
          <a:p>
            <a:fld id="{F3450C42-9A0B-4425-92C2-70FCF7C45734}" type="slidenum">
              <a:rPr lang="en-US" smtClean="0"/>
              <a:pPr/>
              <a:t>‹#›</a:t>
            </a:fld>
            <a:endParaRPr lang="en-US" b="1" dirty="0"/>
          </a:p>
        </p:txBody>
      </p:sp>
    </p:spTree>
    <p:extLst>
      <p:ext uri="{BB962C8B-B14F-4D97-AF65-F5344CB8AC3E}">
        <p14:creationId xmlns:p14="http://schemas.microsoft.com/office/powerpoint/2010/main" val="16948020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B936AEB9-65CC-72A3-27F8-BD08383275A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67831" y="261354"/>
            <a:ext cx="1490177" cy="1452163"/>
          </a:xfrm>
          <a:prstGeom prst="rect">
            <a:avLst/>
          </a:prstGeom>
        </p:spPr>
      </p:pic>
      <p:sp>
        <p:nvSpPr>
          <p:cNvPr id="7" name="TextBox 6">
            <a:extLst>
              <a:ext uri="{FF2B5EF4-FFF2-40B4-BE49-F238E27FC236}">
                <a16:creationId xmlns:a16="http://schemas.microsoft.com/office/drawing/2014/main" id="{03A1D4BA-FE51-EFFE-E14A-FC5C0E1EDEC2}"/>
              </a:ext>
            </a:extLst>
          </p:cNvPr>
          <p:cNvSpPr txBox="1"/>
          <p:nvPr/>
        </p:nvSpPr>
        <p:spPr>
          <a:xfrm>
            <a:off x="2414296" y="464215"/>
            <a:ext cx="9538217" cy="769441"/>
          </a:xfrm>
          <a:prstGeom prst="rect">
            <a:avLst/>
          </a:prstGeom>
          <a:noFill/>
        </p:spPr>
        <p:txBody>
          <a:bodyPr wrap="square">
            <a:spAutoFit/>
          </a:bodyPr>
          <a:lstStyle/>
          <a:p>
            <a:pPr algn="l"/>
            <a:r>
              <a:rPr lang="en-US" sz="4400" b="1" i="0" dirty="0">
                <a:solidFill>
                  <a:srgbClr val="FF0000"/>
                </a:solidFill>
                <a:effectLst/>
                <a:latin typeface="Google Sans"/>
              </a:rPr>
              <a:t>National Institute Of Technology Sikkim</a:t>
            </a:r>
          </a:p>
        </p:txBody>
      </p:sp>
      <p:sp>
        <p:nvSpPr>
          <p:cNvPr id="8" name="TextBox 7">
            <a:extLst>
              <a:ext uri="{FF2B5EF4-FFF2-40B4-BE49-F238E27FC236}">
                <a16:creationId xmlns:a16="http://schemas.microsoft.com/office/drawing/2014/main" id="{2079B1BA-76C6-7F37-3B55-2AAD77633E81}"/>
              </a:ext>
            </a:extLst>
          </p:cNvPr>
          <p:cNvSpPr txBox="1"/>
          <p:nvPr/>
        </p:nvSpPr>
        <p:spPr>
          <a:xfrm>
            <a:off x="417545" y="3620448"/>
            <a:ext cx="3993502" cy="1969770"/>
          </a:xfrm>
          <a:prstGeom prst="rect">
            <a:avLst/>
          </a:prstGeom>
          <a:noFill/>
        </p:spPr>
        <p:txBody>
          <a:bodyPr wrap="square" rtlCol="0">
            <a:spAutoFit/>
          </a:bodyPr>
          <a:lstStyle/>
          <a:p>
            <a:r>
              <a:rPr lang="en-US" sz="3200" b="1" dirty="0">
                <a:solidFill>
                  <a:schemeClr val="bg1">
                    <a:lumMod val="95000"/>
                    <a:lumOff val="5000"/>
                  </a:schemeClr>
                </a:solidFill>
                <a:latin typeface="Times New Roman" panose="02020603050405020304" pitchFamily="18" charset="0"/>
                <a:cs typeface="Times New Roman" panose="02020603050405020304" pitchFamily="18" charset="0"/>
              </a:rPr>
              <a:t>Team Members:</a:t>
            </a:r>
          </a:p>
          <a:p>
            <a:endParaRPr lang="en-IN" dirty="0">
              <a:solidFill>
                <a:schemeClr val="bg1">
                  <a:lumMod val="95000"/>
                  <a:lumOff val="5000"/>
                </a:schemeClr>
              </a:solidFill>
            </a:endParaRPr>
          </a:p>
          <a:p>
            <a:pPr marL="285750" indent="-285750">
              <a:buFont typeface="Wingdings" panose="05000000000000000000" pitchFamily="2" charset="2"/>
              <a:buChar char="Ø"/>
            </a:pPr>
            <a:r>
              <a:rPr lang="en-US" dirty="0">
                <a:solidFill>
                  <a:schemeClr val="bg1">
                    <a:lumMod val="95000"/>
                    <a:lumOff val="5000"/>
                  </a:schemeClr>
                </a:solidFill>
                <a:latin typeface="Times New Roman" panose="02020603050405020304" pitchFamily="18" charset="0"/>
                <a:cs typeface="Times New Roman" panose="02020603050405020304" pitchFamily="18" charset="0"/>
              </a:rPr>
              <a:t>Abhishek Majumder</a:t>
            </a:r>
          </a:p>
          <a:p>
            <a:pPr marL="285750" indent="-285750">
              <a:buFont typeface="Wingdings" panose="05000000000000000000" pitchFamily="2" charset="2"/>
              <a:buChar char="Ø"/>
            </a:pPr>
            <a:r>
              <a:rPr lang="en-US" dirty="0">
                <a:solidFill>
                  <a:schemeClr val="bg1">
                    <a:lumMod val="95000"/>
                    <a:lumOff val="5000"/>
                  </a:schemeClr>
                </a:solidFill>
                <a:latin typeface="Times New Roman" panose="02020603050405020304" pitchFamily="18" charset="0"/>
                <a:cs typeface="Times New Roman" panose="02020603050405020304" pitchFamily="18" charset="0"/>
              </a:rPr>
              <a:t>Samir Chauhan </a:t>
            </a:r>
          </a:p>
          <a:p>
            <a:pPr marL="285750" indent="-285750">
              <a:buFont typeface="Wingdings" panose="05000000000000000000" pitchFamily="2" charset="2"/>
              <a:buChar char="Ø"/>
            </a:pPr>
            <a:r>
              <a:rPr lang="en-US" dirty="0">
                <a:solidFill>
                  <a:schemeClr val="bg1">
                    <a:lumMod val="95000"/>
                    <a:lumOff val="5000"/>
                  </a:schemeClr>
                </a:solidFill>
                <a:latin typeface="Times New Roman" panose="02020603050405020304" pitchFamily="18" charset="0"/>
                <a:cs typeface="Times New Roman" panose="02020603050405020304" pitchFamily="18" charset="0"/>
              </a:rPr>
              <a:t>Mohan Tanti</a:t>
            </a:r>
            <a:endParaRPr lang="en-IN" dirty="0">
              <a:solidFill>
                <a:schemeClr val="bg1">
                  <a:lumMod val="95000"/>
                  <a:lumOff val="5000"/>
                </a:schemeClr>
              </a:solidFill>
              <a:latin typeface="Times New Roman" panose="02020603050405020304" pitchFamily="18" charset="0"/>
              <a:cs typeface="Times New Roman" panose="02020603050405020304" pitchFamily="18" charset="0"/>
            </a:endParaRPr>
          </a:p>
          <a:p>
            <a:endParaRPr lang="en-IN" dirty="0">
              <a:solidFill>
                <a:schemeClr val="bg1">
                  <a:lumMod val="95000"/>
                  <a:lumOff val="5000"/>
                </a:schemeClr>
              </a:solidFill>
            </a:endParaRPr>
          </a:p>
        </p:txBody>
      </p:sp>
      <p:sp>
        <p:nvSpPr>
          <p:cNvPr id="9" name="TextBox 8">
            <a:extLst>
              <a:ext uri="{FF2B5EF4-FFF2-40B4-BE49-F238E27FC236}">
                <a16:creationId xmlns:a16="http://schemas.microsoft.com/office/drawing/2014/main" id="{DB15FAC3-57E5-DACC-420E-444297FC68AA}"/>
              </a:ext>
            </a:extLst>
          </p:cNvPr>
          <p:cNvSpPr txBox="1"/>
          <p:nvPr/>
        </p:nvSpPr>
        <p:spPr>
          <a:xfrm>
            <a:off x="7100596" y="3620448"/>
            <a:ext cx="3993502" cy="2739211"/>
          </a:xfrm>
          <a:prstGeom prst="rect">
            <a:avLst/>
          </a:prstGeom>
          <a:noFill/>
        </p:spPr>
        <p:txBody>
          <a:bodyPr wrap="square" rtlCol="0">
            <a:spAutoFit/>
          </a:bodyPr>
          <a:lstStyle/>
          <a:p>
            <a:r>
              <a:rPr lang="en-US" sz="3200" b="1" dirty="0">
                <a:solidFill>
                  <a:schemeClr val="bg1">
                    <a:lumMod val="95000"/>
                    <a:lumOff val="5000"/>
                  </a:schemeClr>
                </a:solidFill>
                <a:latin typeface="Times New Roman" panose="02020603050405020304" pitchFamily="18" charset="0"/>
                <a:cs typeface="Times New Roman" panose="02020603050405020304" pitchFamily="18" charset="0"/>
              </a:rPr>
              <a:t>Submitted to:</a:t>
            </a:r>
          </a:p>
          <a:p>
            <a:endParaRPr lang="en-IN" sz="3200" b="1" dirty="0">
              <a:solidFill>
                <a:schemeClr val="bg1">
                  <a:lumMod val="95000"/>
                  <a:lumOff val="5000"/>
                </a:schemeClr>
              </a:solidFill>
              <a:latin typeface="Times New Roman" panose="02020603050405020304" pitchFamily="18" charset="0"/>
              <a:cs typeface="Times New Roman" panose="02020603050405020304" pitchFamily="18" charset="0"/>
            </a:endParaRPr>
          </a:p>
          <a:p>
            <a:pPr marL="0" indent="0">
              <a:buNone/>
            </a:pPr>
            <a:r>
              <a:rPr lang="en-US" dirty="0">
                <a:solidFill>
                  <a:schemeClr val="bg1">
                    <a:lumMod val="95000"/>
                    <a:lumOff val="5000"/>
                  </a:schemeClr>
                </a:solidFill>
                <a:latin typeface="Times New Roman" panose="02020603050405020304" pitchFamily="18" charset="0"/>
                <a:cs typeface="Times New Roman" panose="02020603050405020304" pitchFamily="18" charset="0"/>
              </a:rPr>
              <a:t>Dr. Pankaj Kumar </a:t>
            </a:r>
            <a:r>
              <a:rPr lang="en-US" dirty="0" err="1">
                <a:solidFill>
                  <a:schemeClr val="bg1">
                    <a:lumMod val="95000"/>
                    <a:lumOff val="5000"/>
                  </a:schemeClr>
                </a:solidFill>
                <a:latin typeface="Times New Roman" panose="02020603050405020304" pitchFamily="18" charset="0"/>
                <a:cs typeface="Times New Roman" panose="02020603050405020304" pitchFamily="18" charset="0"/>
              </a:rPr>
              <a:t>Keserwani</a:t>
            </a:r>
            <a:endParaRPr lang="en-US" dirty="0">
              <a:solidFill>
                <a:schemeClr val="bg1">
                  <a:lumMod val="95000"/>
                  <a:lumOff val="5000"/>
                </a:schemeClr>
              </a:solidFill>
              <a:latin typeface="Times New Roman" panose="02020603050405020304" pitchFamily="18" charset="0"/>
              <a:cs typeface="Times New Roman" panose="02020603050405020304" pitchFamily="18" charset="0"/>
            </a:endParaRPr>
          </a:p>
          <a:p>
            <a:pPr marL="0" indent="0">
              <a:buNone/>
            </a:pPr>
            <a:r>
              <a:rPr lang="en-US" dirty="0">
                <a:solidFill>
                  <a:schemeClr val="bg1">
                    <a:lumMod val="95000"/>
                    <a:lumOff val="5000"/>
                  </a:schemeClr>
                </a:solidFill>
                <a:latin typeface="Times New Roman" panose="02020603050405020304" pitchFamily="18" charset="0"/>
                <a:cs typeface="Times New Roman" panose="02020603050405020304" pitchFamily="18" charset="0"/>
              </a:rPr>
              <a:t>Assistant Professor</a:t>
            </a:r>
          </a:p>
          <a:p>
            <a:pPr marL="0" indent="0">
              <a:buNone/>
            </a:pPr>
            <a:r>
              <a:rPr lang="en-US" dirty="0">
                <a:solidFill>
                  <a:schemeClr val="bg1">
                    <a:lumMod val="95000"/>
                    <a:lumOff val="5000"/>
                  </a:schemeClr>
                </a:solidFill>
                <a:latin typeface="Times New Roman" panose="02020603050405020304" pitchFamily="18" charset="0"/>
                <a:cs typeface="Times New Roman" panose="02020603050405020304" pitchFamily="18" charset="0"/>
              </a:rPr>
              <a:t>Department Of Computer Science and Engineering</a:t>
            </a:r>
          </a:p>
          <a:p>
            <a:pPr marL="0" indent="0">
              <a:buNone/>
            </a:pPr>
            <a:r>
              <a:rPr lang="en-US" dirty="0">
                <a:solidFill>
                  <a:schemeClr val="bg1">
                    <a:lumMod val="95000"/>
                    <a:lumOff val="5000"/>
                  </a:schemeClr>
                </a:solidFill>
                <a:latin typeface="Times New Roman" panose="02020603050405020304" pitchFamily="18" charset="0"/>
                <a:cs typeface="Times New Roman" panose="02020603050405020304" pitchFamily="18" charset="0"/>
              </a:rPr>
              <a:t>National Institute Of Technology Sikkim</a:t>
            </a:r>
            <a:endParaRPr lang="en-IN" dirty="0">
              <a:solidFill>
                <a:schemeClr val="bg1">
                  <a:lumMod val="95000"/>
                  <a:lumOff val="5000"/>
                </a:schemeClr>
              </a:solidFill>
              <a:latin typeface="Times New Roman" panose="02020603050405020304" pitchFamily="18" charset="0"/>
              <a:cs typeface="Times New Roman" panose="02020603050405020304" pitchFamily="18" charset="0"/>
            </a:endParaRPr>
          </a:p>
          <a:p>
            <a:endParaRPr lang="en-IN" dirty="0">
              <a:solidFill>
                <a:schemeClr val="bg1">
                  <a:lumMod val="95000"/>
                  <a:lumOff val="5000"/>
                </a:schemeClr>
              </a:solidFill>
            </a:endParaRPr>
          </a:p>
        </p:txBody>
      </p:sp>
    </p:spTree>
    <p:extLst>
      <p:ext uri="{BB962C8B-B14F-4D97-AF65-F5344CB8AC3E}">
        <p14:creationId xmlns:p14="http://schemas.microsoft.com/office/powerpoint/2010/main" val="1683238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FF6B7B2-9DD4-2141-EC7F-C7A81F2EBE3E}"/>
              </a:ext>
            </a:extLst>
          </p:cNvPr>
          <p:cNvPicPr>
            <a:picLocks noChangeAspect="1"/>
          </p:cNvPicPr>
          <p:nvPr/>
        </p:nvPicPr>
        <p:blipFill>
          <a:blip r:embed="rId2"/>
          <a:stretch>
            <a:fillRect/>
          </a:stretch>
        </p:blipFill>
        <p:spPr>
          <a:xfrm>
            <a:off x="983475" y="1248102"/>
            <a:ext cx="10973075" cy="3902396"/>
          </a:xfrm>
          <a:prstGeom prst="rect">
            <a:avLst/>
          </a:prstGeom>
        </p:spPr>
      </p:pic>
      <p:sp>
        <p:nvSpPr>
          <p:cNvPr id="5" name="TextBox 4">
            <a:extLst>
              <a:ext uri="{FF2B5EF4-FFF2-40B4-BE49-F238E27FC236}">
                <a16:creationId xmlns:a16="http://schemas.microsoft.com/office/drawing/2014/main" id="{6E5C7ED1-AC96-B919-DE96-BF080B67AE15}"/>
              </a:ext>
            </a:extLst>
          </p:cNvPr>
          <p:cNvSpPr txBox="1"/>
          <p:nvPr/>
        </p:nvSpPr>
        <p:spPr>
          <a:xfrm>
            <a:off x="781440" y="407827"/>
            <a:ext cx="6097554" cy="584775"/>
          </a:xfrm>
          <a:prstGeom prst="rect">
            <a:avLst/>
          </a:prstGeom>
          <a:noFill/>
        </p:spPr>
        <p:txBody>
          <a:bodyPr wrap="square">
            <a:spAutoFit/>
          </a:bodyPr>
          <a:lstStyle/>
          <a:p>
            <a:r>
              <a:rPr lang="en-US" sz="3200" b="1" dirty="0" err="1">
                <a:solidFill>
                  <a:srgbClr val="00B050"/>
                </a:solidFill>
                <a:latin typeface="Times New Roman" panose="02020603050405020304" pitchFamily="18" charset="0"/>
                <a:cs typeface="Times New Roman" panose="02020603050405020304" pitchFamily="18" charset="0"/>
              </a:rPr>
              <a:t>update_location</a:t>
            </a:r>
            <a:r>
              <a:rPr lang="en-US" sz="3200" b="1" dirty="0">
                <a:solidFill>
                  <a:srgbClr val="00B050"/>
                </a:solidFill>
                <a:latin typeface="Times New Roman" panose="02020603050405020304" pitchFamily="18" charset="0"/>
                <a:cs typeface="Times New Roman" panose="02020603050405020304" pitchFamily="18" charset="0"/>
              </a:rPr>
              <a:t> route </a:t>
            </a:r>
            <a:endParaRPr lang="en-IN" sz="3200" b="1" dirty="0">
              <a:solidFill>
                <a:srgbClr val="00B05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803924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82BA73A-076D-0C5B-B732-A80C28F272E0}"/>
              </a:ext>
            </a:extLst>
          </p:cNvPr>
          <p:cNvSpPr txBox="1"/>
          <p:nvPr/>
        </p:nvSpPr>
        <p:spPr>
          <a:xfrm>
            <a:off x="877077" y="373225"/>
            <a:ext cx="5691674" cy="646331"/>
          </a:xfrm>
          <a:prstGeom prst="rect">
            <a:avLst/>
          </a:prstGeom>
          <a:noFill/>
        </p:spPr>
        <p:txBody>
          <a:bodyPr wrap="square" rtlCol="0">
            <a:spAutoFit/>
          </a:bodyPr>
          <a:lstStyle/>
          <a:p>
            <a:r>
              <a:rPr lang="en-IN" sz="3600" b="1" dirty="0">
                <a:solidFill>
                  <a:srgbClr val="00B050"/>
                </a:solidFill>
                <a:latin typeface="Times New Roman" panose="02020603050405020304" pitchFamily="18" charset="0"/>
                <a:cs typeface="Times New Roman" panose="02020603050405020304" pitchFamily="18" charset="0"/>
              </a:rPr>
              <a:t>Machine learning model</a:t>
            </a:r>
          </a:p>
        </p:txBody>
      </p:sp>
      <p:pic>
        <p:nvPicPr>
          <p:cNvPr id="4" name="Picture 3">
            <a:extLst>
              <a:ext uri="{FF2B5EF4-FFF2-40B4-BE49-F238E27FC236}">
                <a16:creationId xmlns:a16="http://schemas.microsoft.com/office/drawing/2014/main" id="{31FD28D1-B839-3C43-860E-CDE612A20766}"/>
              </a:ext>
            </a:extLst>
          </p:cNvPr>
          <p:cNvPicPr>
            <a:picLocks noChangeAspect="1"/>
          </p:cNvPicPr>
          <p:nvPr/>
        </p:nvPicPr>
        <p:blipFill>
          <a:blip r:embed="rId2"/>
          <a:stretch>
            <a:fillRect/>
          </a:stretch>
        </p:blipFill>
        <p:spPr>
          <a:xfrm>
            <a:off x="1032431" y="1352720"/>
            <a:ext cx="7542401" cy="5284485"/>
          </a:xfrm>
          <a:prstGeom prst="rect">
            <a:avLst/>
          </a:prstGeom>
        </p:spPr>
      </p:pic>
    </p:spTree>
    <p:extLst>
      <p:ext uri="{BB962C8B-B14F-4D97-AF65-F5344CB8AC3E}">
        <p14:creationId xmlns:p14="http://schemas.microsoft.com/office/powerpoint/2010/main" val="34816541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AD79B4D-1925-C261-DD43-7AFA33FB24AF}"/>
              </a:ext>
            </a:extLst>
          </p:cNvPr>
          <p:cNvSpPr txBox="1"/>
          <p:nvPr/>
        </p:nvSpPr>
        <p:spPr>
          <a:xfrm>
            <a:off x="669472" y="317628"/>
            <a:ext cx="6097554" cy="646331"/>
          </a:xfrm>
          <a:prstGeom prst="rect">
            <a:avLst/>
          </a:prstGeom>
          <a:noFill/>
        </p:spPr>
        <p:txBody>
          <a:bodyPr wrap="square">
            <a:spAutoFit/>
          </a:bodyPr>
          <a:lstStyle/>
          <a:p>
            <a:r>
              <a:rPr lang="en-IN" sz="3600" b="1" dirty="0">
                <a:solidFill>
                  <a:srgbClr val="00B050"/>
                </a:solidFill>
                <a:latin typeface="Times New Roman" panose="02020603050405020304" pitchFamily="18" charset="0"/>
                <a:cs typeface="Times New Roman" panose="02020603050405020304" pitchFamily="18" charset="0"/>
              </a:rPr>
              <a:t>Frontend code for UI:</a:t>
            </a:r>
          </a:p>
        </p:txBody>
      </p:sp>
      <p:pic>
        <p:nvPicPr>
          <p:cNvPr id="5" name="Picture 4">
            <a:extLst>
              <a:ext uri="{FF2B5EF4-FFF2-40B4-BE49-F238E27FC236}">
                <a16:creationId xmlns:a16="http://schemas.microsoft.com/office/drawing/2014/main" id="{E55D26DB-EF5F-E008-25CA-D2D42367A49C}"/>
              </a:ext>
            </a:extLst>
          </p:cNvPr>
          <p:cNvPicPr>
            <a:picLocks noChangeAspect="1"/>
          </p:cNvPicPr>
          <p:nvPr/>
        </p:nvPicPr>
        <p:blipFill>
          <a:blip r:embed="rId2"/>
          <a:stretch>
            <a:fillRect/>
          </a:stretch>
        </p:blipFill>
        <p:spPr>
          <a:xfrm>
            <a:off x="793014" y="898644"/>
            <a:ext cx="7414903" cy="5959356"/>
          </a:xfrm>
          <a:prstGeom prst="rect">
            <a:avLst/>
          </a:prstGeom>
        </p:spPr>
      </p:pic>
    </p:spTree>
    <p:extLst>
      <p:ext uri="{BB962C8B-B14F-4D97-AF65-F5344CB8AC3E}">
        <p14:creationId xmlns:p14="http://schemas.microsoft.com/office/powerpoint/2010/main" val="39417314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3764BE1-2323-847E-41AC-3A23FF380B18}"/>
              </a:ext>
            </a:extLst>
          </p:cNvPr>
          <p:cNvPicPr>
            <a:picLocks noChangeAspect="1"/>
          </p:cNvPicPr>
          <p:nvPr/>
        </p:nvPicPr>
        <p:blipFill>
          <a:blip r:embed="rId2"/>
          <a:stretch>
            <a:fillRect/>
          </a:stretch>
        </p:blipFill>
        <p:spPr>
          <a:xfrm>
            <a:off x="994273" y="634021"/>
            <a:ext cx="7490967" cy="5841424"/>
          </a:xfrm>
          <a:prstGeom prst="rect">
            <a:avLst/>
          </a:prstGeom>
        </p:spPr>
      </p:pic>
    </p:spTree>
    <p:extLst>
      <p:ext uri="{BB962C8B-B14F-4D97-AF65-F5344CB8AC3E}">
        <p14:creationId xmlns:p14="http://schemas.microsoft.com/office/powerpoint/2010/main" val="25313311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BF577FE-2E0A-AE75-B6BC-258E152E1A2D}"/>
              </a:ext>
            </a:extLst>
          </p:cNvPr>
          <p:cNvPicPr>
            <a:picLocks noChangeAspect="1"/>
          </p:cNvPicPr>
          <p:nvPr/>
        </p:nvPicPr>
        <p:blipFill>
          <a:blip r:embed="rId2"/>
          <a:stretch>
            <a:fillRect/>
          </a:stretch>
        </p:blipFill>
        <p:spPr>
          <a:xfrm>
            <a:off x="839755" y="106558"/>
            <a:ext cx="5980924" cy="6715081"/>
          </a:xfrm>
          <a:prstGeom prst="rect">
            <a:avLst/>
          </a:prstGeom>
        </p:spPr>
      </p:pic>
    </p:spTree>
    <p:extLst>
      <p:ext uri="{BB962C8B-B14F-4D97-AF65-F5344CB8AC3E}">
        <p14:creationId xmlns:p14="http://schemas.microsoft.com/office/powerpoint/2010/main" val="12352112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63ADC1F-02D7-C342-994B-2EFDA357B405}"/>
              </a:ext>
            </a:extLst>
          </p:cNvPr>
          <p:cNvPicPr>
            <a:picLocks noChangeAspect="1"/>
          </p:cNvPicPr>
          <p:nvPr/>
        </p:nvPicPr>
        <p:blipFill>
          <a:blip r:embed="rId2"/>
          <a:stretch>
            <a:fillRect/>
          </a:stretch>
        </p:blipFill>
        <p:spPr>
          <a:xfrm>
            <a:off x="771683" y="611480"/>
            <a:ext cx="6982055" cy="5154862"/>
          </a:xfrm>
          <a:prstGeom prst="rect">
            <a:avLst/>
          </a:prstGeom>
        </p:spPr>
      </p:pic>
    </p:spTree>
    <p:extLst>
      <p:ext uri="{BB962C8B-B14F-4D97-AF65-F5344CB8AC3E}">
        <p14:creationId xmlns:p14="http://schemas.microsoft.com/office/powerpoint/2010/main" val="5879568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DC76F25-BD82-2E29-A694-9AD2E962B47D}"/>
              </a:ext>
            </a:extLst>
          </p:cNvPr>
          <p:cNvPicPr>
            <a:picLocks noChangeAspect="1"/>
          </p:cNvPicPr>
          <p:nvPr/>
        </p:nvPicPr>
        <p:blipFill>
          <a:blip r:embed="rId2"/>
          <a:stretch>
            <a:fillRect/>
          </a:stretch>
        </p:blipFill>
        <p:spPr>
          <a:xfrm>
            <a:off x="0" y="1502228"/>
            <a:ext cx="11297391" cy="5177971"/>
          </a:xfrm>
          <a:prstGeom prst="rect">
            <a:avLst/>
          </a:prstGeom>
        </p:spPr>
      </p:pic>
      <p:sp>
        <p:nvSpPr>
          <p:cNvPr id="5" name="TextBox 4">
            <a:extLst>
              <a:ext uri="{FF2B5EF4-FFF2-40B4-BE49-F238E27FC236}">
                <a16:creationId xmlns:a16="http://schemas.microsoft.com/office/drawing/2014/main" id="{852E65B7-5419-F6DC-EFEA-977698D12A06}"/>
              </a:ext>
            </a:extLst>
          </p:cNvPr>
          <p:cNvSpPr txBox="1"/>
          <p:nvPr/>
        </p:nvSpPr>
        <p:spPr>
          <a:xfrm>
            <a:off x="734787" y="536255"/>
            <a:ext cx="6097554" cy="646331"/>
          </a:xfrm>
          <a:prstGeom prst="rect">
            <a:avLst/>
          </a:prstGeom>
          <a:noFill/>
        </p:spPr>
        <p:txBody>
          <a:bodyPr wrap="square">
            <a:spAutoFit/>
          </a:bodyPr>
          <a:lstStyle/>
          <a:p>
            <a:r>
              <a:rPr lang="en-IN" sz="3600" b="1" i="1" dirty="0">
                <a:solidFill>
                  <a:srgbClr val="00B050"/>
                </a:solidFill>
                <a:latin typeface="Times New Roman" panose="02020603050405020304" pitchFamily="18" charset="0"/>
                <a:cs typeface="Times New Roman" panose="02020603050405020304" pitchFamily="18" charset="0"/>
              </a:rPr>
              <a:t>Output-</a:t>
            </a:r>
          </a:p>
        </p:txBody>
      </p:sp>
    </p:spTree>
    <p:extLst>
      <p:ext uri="{BB962C8B-B14F-4D97-AF65-F5344CB8AC3E}">
        <p14:creationId xmlns:p14="http://schemas.microsoft.com/office/powerpoint/2010/main" val="15060852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BF4BC58-B30B-5489-F0EA-9AF06F9716C4}"/>
              </a:ext>
            </a:extLst>
          </p:cNvPr>
          <p:cNvPicPr>
            <a:picLocks noChangeAspect="1"/>
          </p:cNvPicPr>
          <p:nvPr/>
        </p:nvPicPr>
        <p:blipFill>
          <a:blip r:embed="rId2"/>
          <a:stretch>
            <a:fillRect/>
          </a:stretch>
        </p:blipFill>
        <p:spPr>
          <a:xfrm>
            <a:off x="1020640" y="148305"/>
            <a:ext cx="10150720" cy="6561389"/>
          </a:xfrm>
          <a:prstGeom prst="rect">
            <a:avLst/>
          </a:prstGeom>
        </p:spPr>
      </p:pic>
    </p:spTree>
    <p:extLst>
      <p:ext uri="{BB962C8B-B14F-4D97-AF65-F5344CB8AC3E}">
        <p14:creationId xmlns:p14="http://schemas.microsoft.com/office/powerpoint/2010/main" val="8853042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4C1446C-31BC-E70C-E2B7-B0AC183C0650}"/>
              </a:ext>
            </a:extLst>
          </p:cNvPr>
          <p:cNvSpPr txBox="1"/>
          <p:nvPr/>
        </p:nvSpPr>
        <p:spPr>
          <a:xfrm>
            <a:off x="438539" y="1670181"/>
            <a:ext cx="11327363" cy="2308324"/>
          </a:xfrm>
          <a:prstGeom prst="rect">
            <a:avLst/>
          </a:prstGeom>
          <a:noFill/>
        </p:spPr>
        <p:txBody>
          <a:bodyPr wrap="square">
            <a:spAutoFit/>
          </a:bodyPr>
          <a:lstStyle/>
          <a:p>
            <a:pPr algn="just"/>
            <a:r>
              <a:rPr lang="en-US" sz="2400" b="0" i="0" dirty="0">
                <a:solidFill>
                  <a:schemeClr val="bg1"/>
                </a:solidFill>
                <a:effectLst/>
                <a:latin typeface="Times New Roman" panose="02020603050405020304" pitchFamily="18" charset="0"/>
                <a:cs typeface="Times New Roman" panose="02020603050405020304" pitchFamily="18" charset="0"/>
              </a:rPr>
              <a:t>In conclusion, the development of the Forest Fire Prediction web-based application represents a crucial step forward in proactive forest fire management and prevention. By harnessing the power of machine learning and real-time environmental data analysis, the application provides accurate and timely predictions of potential wildfire outbreaks. This innovation empowers authorities and communities to take preemptive measures, ultimately reducing the devastating impact of forest fires on both human lives and natural ecosystems.</a:t>
            </a:r>
            <a:endParaRPr lang="en-IN" sz="2400" dirty="0">
              <a:solidFill>
                <a:schemeClr val="bg1"/>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08219992-ACFA-18FD-0963-37EBB90FA82D}"/>
              </a:ext>
            </a:extLst>
          </p:cNvPr>
          <p:cNvSpPr txBox="1"/>
          <p:nvPr/>
        </p:nvSpPr>
        <p:spPr>
          <a:xfrm>
            <a:off x="762778" y="529126"/>
            <a:ext cx="6097554" cy="1200329"/>
          </a:xfrm>
          <a:prstGeom prst="rect">
            <a:avLst/>
          </a:prstGeom>
          <a:noFill/>
        </p:spPr>
        <p:txBody>
          <a:bodyPr wrap="square">
            <a:spAutoFit/>
          </a:bodyPr>
          <a:lstStyle/>
          <a:p>
            <a:r>
              <a:rPr lang="en-IN" sz="3600" b="1" dirty="0">
                <a:solidFill>
                  <a:srgbClr val="00B050"/>
                </a:solidFill>
                <a:latin typeface="Times New Roman" panose="02020603050405020304" pitchFamily="18" charset="0"/>
                <a:cs typeface="Times New Roman" panose="02020603050405020304" pitchFamily="18" charset="0"/>
              </a:rPr>
              <a:t>Conclusion</a:t>
            </a:r>
          </a:p>
          <a:p>
            <a:endParaRPr lang="en-IN" sz="3600" b="1" i="1" dirty="0">
              <a:solidFill>
                <a:srgbClr val="00B05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211321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EDD27A6-D3E8-30CA-3A23-03797D7B8EBC}"/>
              </a:ext>
            </a:extLst>
          </p:cNvPr>
          <p:cNvSpPr txBox="1"/>
          <p:nvPr/>
        </p:nvSpPr>
        <p:spPr>
          <a:xfrm>
            <a:off x="895350" y="472559"/>
            <a:ext cx="6096000" cy="646331"/>
          </a:xfrm>
          <a:prstGeom prst="rect">
            <a:avLst/>
          </a:prstGeom>
          <a:noFill/>
        </p:spPr>
        <p:txBody>
          <a:bodyPr wrap="square">
            <a:spAutoFit/>
          </a:bodyPr>
          <a:lstStyle/>
          <a:p>
            <a:r>
              <a:rPr lang="en-IN" sz="3600" b="1" dirty="0">
                <a:solidFill>
                  <a:srgbClr val="00B050"/>
                </a:solidFill>
                <a:latin typeface="Times New Roman" panose="02020603050405020304" pitchFamily="18" charset="0"/>
                <a:cs typeface="Times New Roman" panose="02020603050405020304" pitchFamily="18" charset="0"/>
              </a:rPr>
              <a:t>Contents-</a:t>
            </a:r>
            <a:endParaRPr lang="en-IN" sz="3600" b="1"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B39485C3-D5CF-18BD-5531-431D42F14887}"/>
              </a:ext>
            </a:extLst>
          </p:cNvPr>
          <p:cNvSpPr txBox="1"/>
          <p:nvPr/>
        </p:nvSpPr>
        <p:spPr>
          <a:xfrm>
            <a:off x="895350" y="988963"/>
            <a:ext cx="6096000" cy="4031873"/>
          </a:xfrm>
          <a:prstGeom prst="rect">
            <a:avLst/>
          </a:prstGeom>
          <a:noFill/>
        </p:spPr>
        <p:txBody>
          <a:bodyPr wrap="square">
            <a:spAutoFit/>
          </a:bodyPr>
          <a:lstStyle/>
          <a:p>
            <a:endParaRPr lang="en-IN" sz="3200" dirty="0">
              <a:solidFill>
                <a:schemeClr val="bg1">
                  <a:lumMod val="95000"/>
                  <a:lumOff val="5000"/>
                </a:schemeClr>
              </a:solidFill>
              <a:latin typeface="Times New Roman" panose="02020603050405020304" pitchFamily="18" charset="0"/>
              <a:cs typeface="Times New Roman" panose="02020603050405020304" pitchFamily="18" charset="0"/>
            </a:endParaRPr>
          </a:p>
          <a:p>
            <a:pPr marL="342900" indent="-342900">
              <a:buFont typeface="+mj-lt"/>
              <a:buAutoNum type="arabicPeriod"/>
            </a:pPr>
            <a:r>
              <a:rPr lang="en-IN" sz="3200" dirty="0">
                <a:solidFill>
                  <a:schemeClr val="bg1">
                    <a:lumMod val="95000"/>
                    <a:lumOff val="5000"/>
                  </a:schemeClr>
                </a:solidFill>
                <a:latin typeface="Times New Roman" panose="02020603050405020304" pitchFamily="18" charset="0"/>
                <a:cs typeface="Times New Roman" panose="02020603050405020304" pitchFamily="18" charset="0"/>
              </a:rPr>
              <a:t>Introduction</a:t>
            </a:r>
          </a:p>
          <a:p>
            <a:pPr marL="342900" indent="-342900">
              <a:buFont typeface="+mj-lt"/>
              <a:buAutoNum type="arabicPeriod"/>
            </a:pPr>
            <a:r>
              <a:rPr lang="en-IN" sz="3200" dirty="0">
                <a:solidFill>
                  <a:schemeClr val="bg1">
                    <a:lumMod val="95000"/>
                    <a:lumOff val="5000"/>
                  </a:schemeClr>
                </a:solidFill>
                <a:latin typeface="Times New Roman" panose="02020603050405020304" pitchFamily="18" charset="0"/>
                <a:cs typeface="Times New Roman" panose="02020603050405020304" pitchFamily="18" charset="0"/>
              </a:rPr>
              <a:t>Objectives</a:t>
            </a:r>
          </a:p>
          <a:p>
            <a:pPr marL="342900" indent="-342900">
              <a:buFont typeface="+mj-lt"/>
              <a:buAutoNum type="arabicPeriod"/>
            </a:pPr>
            <a:r>
              <a:rPr lang="en-IN" sz="3200" dirty="0">
                <a:solidFill>
                  <a:schemeClr val="bg1">
                    <a:lumMod val="95000"/>
                    <a:lumOff val="5000"/>
                  </a:schemeClr>
                </a:solidFill>
                <a:latin typeface="Times New Roman" panose="02020603050405020304" pitchFamily="18" charset="0"/>
                <a:cs typeface="Times New Roman" panose="02020603050405020304" pitchFamily="18" charset="0"/>
              </a:rPr>
              <a:t>Flow diagram</a:t>
            </a:r>
          </a:p>
          <a:p>
            <a:pPr marL="342900" indent="-342900">
              <a:buFont typeface="+mj-lt"/>
              <a:buAutoNum type="arabicPeriod"/>
            </a:pPr>
            <a:r>
              <a:rPr lang="en-IN" sz="3200" dirty="0">
                <a:solidFill>
                  <a:schemeClr val="bg1">
                    <a:lumMod val="95000"/>
                    <a:lumOff val="5000"/>
                  </a:schemeClr>
                </a:solidFill>
                <a:latin typeface="Times New Roman" panose="02020603050405020304" pitchFamily="18" charset="0"/>
                <a:cs typeface="Times New Roman" panose="02020603050405020304" pitchFamily="18" charset="0"/>
              </a:rPr>
              <a:t>Packages</a:t>
            </a:r>
          </a:p>
          <a:p>
            <a:pPr marL="342900" indent="-342900">
              <a:buFont typeface="+mj-lt"/>
              <a:buAutoNum type="arabicPeriod"/>
            </a:pPr>
            <a:r>
              <a:rPr lang="en-IN" sz="3200" dirty="0">
                <a:solidFill>
                  <a:schemeClr val="bg1">
                    <a:lumMod val="95000"/>
                    <a:lumOff val="5000"/>
                  </a:schemeClr>
                </a:solidFill>
                <a:latin typeface="Times New Roman" panose="02020603050405020304" pitchFamily="18" charset="0"/>
                <a:cs typeface="Times New Roman" panose="02020603050405020304" pitchFamily="18" charset="0"/>
              </a:rPr>
              <a:t>Output</a:t>
            </a:r>
          </a:p>
          <a:p>
            <a:pPr marL="342900" indent="-342900">
              <a:buFont typeface="+mj-lt"/>
              <a:buAutoNum type="arabicPeriod"/>
            </a:pPr>
            <a:r>
              <a:rPr lang="en-IN" sz="3200" dirty="0">
                <a:solidFill>
                  <a:schemeClr val="bg1">
                    <a:lumMod val="95000"/>
                    <a:lumOff val="5000"/>
                  </a:schemeClr>
                </a:solidFill>
                <a:latin typeface="Times New Roman" panose="02020603050405020304" pitchFamily="18" charset="0"/>
                <a:cs typeface="Times New Roman" panose="02020603050405020304" pitchFamily="18" charset="0"/>
              </a:rPr>
              <a:t>Conclusion</a:t>
            </a:r>
          </a:p>
          <a:p>
            <a:pPr marL="342900" indent="-342900">
              <a:buFont typeface="+mj-lt"/>
              <a:buAutoNum type="arabicPeriod"/>
            </a:pPr>
            <a:endParaRPr lang="en-IN" sz="3200" dirty="0">
              <a:solidFill>
                <a:schemeClr val="bg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532051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3145D1D-D825-566A-A3A4-CB37140F32FF}"/>
              </a:ext>
            </a:extLst>
          </p:cNvPr>
          <p:cNvSpPr txBox="1"/>
          <p:nvPr/>
        </p:nvSpPr>
        <p:spPr>
          <a:xfrm>
            <a:off x="838200" y="457200"/>
            <a:ext cx="6619875" cy="646331"/>
          </a:xfrm>
          <a:prstGeom prst="rect">
            <a:avLst/>
          </a:prstGeom>
          <a:noFill/>
        </p:spPr>
        <p:txBody>
          <a:bodyPr wrap="square" rtlCol="0">
            <a:spAutoFit/>
          </a:bodyPr>
          <a:lstStyle/>
          <a:p>
            <a:r>
              <a:rPr lang="en-IN" sz="3600" b="1" dirty="0">
                <a:solidFill>
                  <a:srgbClr val="00B050"/>
                </a:solidFill>
                <a:latin typeface="Times New Roman" panose="02020603050405020304" pitchFamily="18" charset="0"/>
                <a:cs typeface="Times New Roman" panose="02020603050405020304" pitchFamily="18" charset="0"/>
              </a:rPr>
              <a:t>Introduction</a:t>
            </a:r>
          </a:p>
        </p:txBody>
      </p:sp>
      <p:sp>
        <p:nvSpPr>
          <p:cNvPr id="5" name="TextBox 4">
            <a:extLst>
              <a:ext uri="{FF2B5EF4-FFF2-40B4-BE49-F238E27FC236}">
                <a16:creationId xmlns:a16="http://schemas.microsoft.com/office/drawing/2014/main" id="{E69E3A16-8C26-4E72-E195-1D837ADA50D2}"/>
              </a:ext>
            </a:extLst>
          </p:cNvPr>
          <p:cNvSpPr txBox="1"/>
          <p:nvPr/>
        </p:nvSpPr>
        <p:spPr>
          <a:xfrm>
            <a:off x="838200" y="1062159"/>
            <a:ext cx="11056775" cy="4877617"/>
          </a:xfrm>
          <a:prstGeom prst="rect">
            <a:avLst/>
          </a:prstGeom>
          <a:noFill/>
        </p:spPr>
        <p:txBody>
          <a:bodyPr wrap="square">
            <a:spAutoFit/>
          </a:bodyPr>
          <a:lstStyle/>
          <a:p>
            <a:pPr algn="just">
              <a:lnSpc>
                <a:spcPct val="107000"/>
              </a:lnSpc>
              <a:spcAft>
                <a:spcPts val="800"/>
              </a:spcAft>
            </a:pPr>
            <a:r>
              <a:rPr lang="en-IN" sz="2800" kern="100" dirty="0">
                <a:solidFill>
                  <a:schemeClr val="bg1"/>
                </a:solidFill>
                <a:effectLst/>
                <a:latin typeface="Times New Roman" panose="02020603050405020304" pitchFamily="18" charset="0"/>
                <a:ea typeface="Trebuchet MS" panose="020B0603020202020204" pitchFamily="34" charset="0"/>
                <a:cs typeface="Times New Roman" panose="02020603050405020304" pitchFamily="18" charset="0"/>
              </a:rPr>
              <a:t>This project was developed with the motivation to </a:t>
            </a:r>
            <a:r>
              <a:rPr lang="en-US" sz="2800" b="0" i="0" dirty="0">
                <a:solidFill>
                  <a:schemeClr val="bg1"/>
                </a:solidFill>
                <a:effectLst/>
                <a:latin typeface="Söhne"/>
              </a:rPr>
              <a:t>the face escalating environmental challenges, the Forest Fire Prediction application stands as a powerful tool in the battle against the devastating impact of forest fires. This innovative web-based platform harnesses the capabilities of cutting-edge Machine Learning algorithms to forecast and preemptively detect potential outbreaks of wildfires </a:t>
            </a:r>
            <a:r>
              <a:rPr lang="en-US" sz="2800" b="0" i="0" dirty="0">
                <a:solidFill>
                  <a:schemeClr val="bg1"/>
                </a:solidFill>
                <a:effectLst/>
                <a:latin typeface="Times New Roman" panose="02020603050405020304" pitchFamily="18" charset="0"/>
                <a:cs typeface="Times New Roman" panose="02020603050405020304" pitchFamily="18" charset="0"/>
              </a:rPr>
              <a:t>By analyzing a myriad of environmental factors such as temperature, humidity, wind speed, and vegetation density</a:t>
            </a:r>
            <a:endParaRPr lang="en-IN" sz="2800" kern="100" dirty="0">
              <a:solidFill>
                <a:schemeClr val="bg1"/>
              </a:solidFill>
              <a:effectLst/>
              <a:latin typeface="Times New Roman" panose="02020603050405020304" pitchFamily="18" charset="0"/>
              <a:ea typeface="Trebuchet MS" panose="020B0603020202020204" pitchFamily="34" charset="0"/>
              <a:cs typeface="Times New Roman" panose="02020603050405020304" pitchFamily="18" charset="0"/>
            </a:endParaRPr>
          </a:p>
          <a:p>
            <a:pPr algn="just">
              <a:lnSpc>
                <a:spcPct val="107000"/>
              </a:lnSpc>
              <a:spcAft>
                <a:spcPts val="800"/>
              </a:spcAft>
            </a:pPr>
            <a:br>
              <a:rPr lang="en-IN" sz="2800" dirty="0">
                <a:solidFill>
                  <a:schemeClr val="bg1"/>
                </a:solidFill>
                <a:effectLst/>
                <a:latin typeface="Times New Roman" panose="02020603050405020304" pitchFamily="18" charset="0"/>
                <a:ea typeface="Trebuchet MS" panose="020B0603020202020204" pitchFamily="34" charset="0"/>
                <a:cs typeface="Times New Roman" panose="02020603050405020304" pitchFamily="18" charset="0"/>
              </a:rPr>
            </a:br>
            <a:r>
              <a:rPr lang="en-IN" sz="2800" kern="100" dirty="0">
                <a:solidFill>
                  <a:schemeClr val="bg1"/>
                </a:solidFill>
                <a:effectLst/>
                <a:latin typeface="Times New Roman" panose="02020603050405020304" pitchFamily="18" charset="0"/>
                <a:ea typeface="Trebuchet MS" panose="020B0603020202020204" pitchFamily="34" charset="0"/>
                <a:cs typeface="Times New Roman" panose="02020603050405020304" pitchFamily="18" charset="0"/>
              </a:rPr>
              <a:t> </a:t>
            </a:r>
          </a:p>
          <a:p>
            <a:pPr algn="just"/>
            <a:endParaRPr lang="en-IN" sz="28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132445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31A5C10-332E-A2B2-802D-CE8090F063E7}"/>
              </a:ext>
            </a:extLst>
          </p:cNvPr>
          <p:cNvSpPr txBox="1"/>
          <p:nvPr/>
        </p:nvSpPr>
        <p:spPr>
          <a:xfrm>
            <a:off x="706600" y="510659"/>
            <a:ext cx="6097554" cy="646331"/>
          </a:xfrm>
          <a:prstGeom prst="rect">
            <a:avLst/>
          </a:prstGeom>
          <a:noFill/>
        </p:spPr>
        <p:txBody>
          <a:bodyPr wrap="square">
            <a:spAutoFit/>
          </a:bodyPr>
          <a:lstStyle/>
          <a:p>
            <a:r>
              <a:rPr lang="en-IN" sz="3600" b="1" dirty="0">
                <a:solidFill>
                  <a:srgbClr val="00B050"/>
                </a:solidFill>
                <a:latin typeface="Times New Roman" panose="02020603050405020304" pitchFamily="18" charset="0"/>
                <a:cs typeface="Times New Roman" panose="02020603050405020304" pitchFamily="18" charset="0"/>
              </a:rPr>
              <a:t>Objectives</a:t>
            </a:r>
          </a:p>
        </p:txBody>
      </p:sp>
      <p:sp>
        <p:nvSpPr>
          <p:cNvPr id="4" name="TextBox 3">
            <a:extLst>
              <a:ext uri="{FF2B5EF4-FFF2-40B4-BE49-F238E27FC236}">
                <a16:creationId xmlns:a16="http://schemas.microsoft.com/office/drawing/2014/main" id="{EC4CF9E6-9419-DBB5-2434-1F4ECC58C133}"/>
              </a:ext>
            </a:extLst>
          </p:cNvPr>
          <p:cNvSpPr txBox="1"/>
          <p:nvPr/>
        </p:nvSpPr>
        <p:spPr>
          <a:xfrm>
            <a:off x="914400" y="1511559"/>
            <a:ext cx="10422294" cy="2677656"/>
          </a:xfrm>
          <a:prstGeom prst="rect">
            <a:avLst/>
          </a:prstGeom>
          <a:noFill/>
        </p:spPr>
        <p:txBody>
          <a:bodyPr wrap="square" rtlCol="0">
            <a:spAutoFit/>
          </a:bodyPr>
          <a:lstStyle/>
          <a:p>
            <a:pPr marL="342900" indent="-342900">
              <a:buFont typeface="Arial" panose="020B0604020202020204" pitchFamily="34" charset="0"/>
              <a:buChar char="•"/>
            </a:pPr>
            <a:r>
              <a:rPr lang="en-US" sz="2400" b="0" i="0" dirty="0">
                <a:solidFill>
                  <a:schemeClr val="bg1"/>
                </a:solidFill>
                <a:effectLst/>
                <a:latin typeface="Times New Roman" panose="02020603050405020304" pitchFamily="18" charset="0"/>
                <a:cs typeface="Times New Roman" panose="02020603050405020304" pitchFamily="18" charset="0"/>
              </a:rPr>
              <a:t>Develop a robust web app integrated with machine learning model to analyze environmental data and predict potential forest fire outbreaks.</a:t>
            </a:r>
          </a:p>
          <a:p>
            <a:pPr marL="342900" indent="-342900">
              <a:buFont typeface="Arial" panose="020B0604020202020204" pitchFamily="34" charset="0"/>
              <a:buChar char="•"/>
            </a:pPr>
            <a:endParaRPr lang="en-US" sz="2400" dirty="0">
              <a:solidFill>
                <a:schemeClr val="bg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b="0" i="0" dirty="0">
                <a:solidFill>
                  <a:schemeClr val="bg1"/>
                </a:solidFill>
                <a:effectLst/>
                <a:latin typeface="Times New Roman" panose="02020603050405020304" pitchFamily="18" charset="0"/>
                <a:cs typeface="Times New Roman" panose="02020603050405020304" pitchFamily="18" charset="0"/>
              </a:rPr>
              <a:t>Implement a system for continuous monitoring of critical environmental factors, including temperature, humidity</a:t>
            </a:r>
            <a:r>
              <a:rPr lang="en-US" sz="2400" dirty="0">
                <a:solidFill>
                  <a:schemeClr val="bg1"/>
                </a:solidFill>
                <a:latin typeface="Times New Roman" panose="02020603050405020304" pitchFamily="18" charset="0"/>
                <a:cs typeface="Times New Roman" panose="02020603050405020304" pitchFamily="18" charset="0"/>
              </a:rPr>
              <a:t> and oxygen</a:t>
            </a:r>
            <a:r>
              <a:rPr lang="en-US" sz="2400" b="0" i="0" dirty="0">
                <a:solidFill>
                  <a:schemeClr val="bg1"/>
                </a:solidFill>
                <a:effectLst/>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endParaRPr lang="en-US" sz="2400" b="0" i="0" dirty="0">
              <a:solidFill>
                <a:schemeClr val="bg1"/>
              </a:solidFill>
              <a:effectLst/>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b="0" i="0" dirty="0">
                <a:solidFill>
                  <a:schemeClr val="bg1"/>
                </a:solidFill>
                <a:effectLst/>
                <a:latin typeface="Times New Roman" panose="02020603050405020304" pitchFamily="18" charset="0"/>
                <a:cs typeface="Times New Roman" panose="02020603050405020304" pitchFamily="18" charset="0"/>
              </a:rPr>
              <a:t>Design an intuitive and accessible user interface </a:t>
            </a:r>
            <a:endParaRPr lang="en-IN"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846379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31A5C10-332E-A2B2-802D-CE8090F063E7}"/>
              </a:ext>
            </a:extLst>
          </p:cNvPr>
          <p:cNvSpPr txBox="1"/>
          <p:nvPr/>
        </p:nvSpPr>
        <p:spPr>
          <a:xfrm>
            <a:off x="735175" y="329684"/>
            <a:ext cx="6097554" cy="1200329"/>
          </a:xfrm>
          <a:prstGeom prst="rect">
            <a:avLst/>
          </a:prstGeom>
          <a:noFill/>
        </p:spPr>
        <p:txBody>
          <a:bodyPr wrap="square">
            <a:spAutoFit/>
          </a:bodyPr>
          <a:lstStyle/>
          <a:p>
            <a:r>
              <a:rPr lang="en-US" sz="3600" b="1" dirty="0">
                <a:solidFill>
                  <a:srgbClr val="00B050"/>
                </a:solidFill>
                <a:latin typeface="Times New Roman" panose="02020603050405020304" pitchFamily="18" charset="0"/>
                <a:cs typeface="Times New Roman" panose="02020603050405020304" pitchFamily="18" charset="0"/>
              </a:rPr>
              <a:t>F</a:t>
            </a:r>
            <a:r>
              <a:rPr lang="en-IN" sz="3600" b="1" dirty="0">
                <a:solidFill>
                  <a:srgbClr val="00B050"/>
                </a:solidFill>
                <a:latin typeface="Times New Roman" panose="02020603050405020304" pitchFamily="18" charset="0"/>
                <a:cs typeface="Times New Roman" panose="02020603050405020304" pitchFamily="18" charset="0"/>
              </a:rPr>
              <a:t>low Diagram</a:t>
            </a:r>
          </a:p>
          <a:p>
            <a:endParaRPr lang="en-IN" sz="3600" b="1" dirty="0">
              <a:solidFill>
                <a:srgbClr val="00B050"/>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745CBD74-1487-A251-52E7-B45AC5968C88}"/>
              </a:ext>
            </a:extLst>
          </p:cNvPr>
          <p:cNvPicPr>
            <a:picLocks noChangeAspect="1"/>
          </p:cNvPicPr>
          <p:nvPr/>
        </p:nvPicPr>
        <p:blipFill>
          <a:blip r:embed="rId2"/>
          <a:stretch>
            <a:fillRect/>
          </a:stretch>
        </p:blipFill>
        <p:spPr>
          <a:xfrm>
            <a:off x="1368278" y="929848"/>
            <a:ext cx="7223271" cy="5668486"/>
          </a:xfrm>
          <a:prstGeom prst="rect">
            <a:avLst/>
          </a:prstGeom>
        </p:spPr>
      </p:pic>
    </p:spTree>
    <p:extLst>
      <p:ext uri="{BB962C8B-B14F-4D97-AF65-F5344CB8AC3E}">
        <p14:creationId xmlns:p14="http://schemas.microsoft.com/office/powerpoint/2010/main" val="25668386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E9C1D22-7A66-EF23-63F1-14E8A1170451}"/>
              </a:ext>
            </a:extLst>
          </p:cNvPr>
          <p:cNvSpPr txBox="1"/>
          <p:nvPr/>
        </p:nvSpPr>
        <p:spPr>
          <a:xfrm>
            <a:off x="809431" y="454967"/>
            <a:ext cx="8437206" cy="646331"/>
          </a:xfrm>
          <a:prstGeom prst="rect">
            <a:avLst/>
          </a:prstGeom>
          <a:noFill/>
        </p:spPr>
        <p:txBody>
          <a:bodyPr wrap="square">
            <a:spAutoFit/>
          </a:bodyPr>
          <a:lstStyle/>
          <a:p>
            <a:r>
              <a:rPr lang="en-IN" sz="3600" b="1" dirty="0">
                <a:solidFill>
                  <a:srgbClr val="00B050"/>
                </a:solidFill>
                <a:latin typeface="Times New Roman" panose="02020603050405020304" pitchFamily="18" charset="0"/>
                <a:cs typeface="Times New Roman" panose="02020603050405020304" pitchFamily="18" charset="0"/>
              </a:rPr>
              <a:t>Packages </a:t>
            </a:r>
            <a:r>
              <a:rPr lang="en-IN" sz="3600" b="1" i="1" dirty="0">
                <a:solidFill>
                  <a:srgbClr val="00B050"/>
                </a:solidFill>
                <a:latin typeface="Times New Roman" panose="02020603050405020304" pitchFamily="18" charset="0"/>
                <a:cs typeface="Times New Roman" panose="02020603050405020304" pitchFamily="18" charset="0"/>
              </a:rPr>
              <a:t>-  </a:t>
            </a:r>
            <a:r>
              <a:rPr lang="en-IN" sz="3200" b="1" i="0" dirty="0">
                <a:solidFill>
                  <a:srgbClr val="00B050"/>
                </a:solidFill>
                <a:effectLst/>
                <a:latin typeface="Times New Roman" panose="02020603050405020304" pitchFamily="18" charset="0"/>
                <a:cs typeface="Times New Roman" panose="02020603050405020304" pitchFamily="18" charset="0"/>
              </a:rPr>
              <a:t>Dependencies and Setup</a:t>
            </a:r>
            <a:endParaRPr lang="en-IN" sz="32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058A3C7A-E71D-7D0B-D5E7-F3780A787F53}"/>
              </a:ext>
            </a:extLst>
          </p:cNvPr>
          <p:cNvSpPr txBox="1"/>
          <p:nvPr/>
        </p:nvSpPr>
        <p:spPr>
          <a:xfrm>
            <a:off x="1138335" y="1390261"/>
            <a:ext cx="9116008" cy="2677656"/>
          </a:xfrm>
          <a:prstGeom prst="rect">
            <a:avLst/>
          </a:prstGeom>
          <a:noFill/>
        </p:spPr>
        <p:txBody>
          <a:bodyPr wrap="square" rtlCol="0">
            <a:spAutoFit/>
          </a:bodyPr>
          <a:lstStyle/>
          <a:p>
            <a:pPr algn="just"/>
            <a:r>
              <a:rPr lang="en-US" sz="2400" dirty="0">
                <a:solidFill>
                  <a:schemeClr val="bg1"/>
                </a:solidFill>
                <a:latin typeface="Times New Roman" panose="02020603050405020304" pitchFamily="18" charset="0"/>
                <a:cs typeface="Times New Roman" panose="02020603050405020304" pitchFamily="18" charset="0"/>
              </a:rPr>
              <a:t>This is the folder structure –</a:t>
            </a:r>
          </a:p>
          <a:p>
            <a:pPr algn="just"/>
            <a:endParaRPr lang="en-US" sz="2400" dirty="0">
              <a:solidFill>
                <a:schemeClr val="bg1"/>
              </a:solidFill>
              <a:latin typeface="Times New Roman" panose="02020603050405020304" pitchFamily="18" charset="0"/>
              <a:cs typeface="Times New Roman" panose="02020603050405020304" pitchFamily="18" charset="0"/>
            </a:endParaRPr>
          </a:p>
          <a:p>
            <a:pPr algn="just"/>
            <a:endParaRPr lang="en-US" sz="2400" dirty="0">
              <a:solidFill>
                <a:schemeClr val="bg1"/>
              </a:solidFill>
              <a:latin typeface="Times New Roman" panose="02020603050405020304" pitchFamily="18" charset="0"/>
              <a:cs typeface="Times New Roman" panose="02020603050405020304" pitchFamily="18" charset="0"/>
            </a:endParaRPr>
          </a:p>
          <a:p>
            <a:pPr algn="just"/>
            <a:endParaRPr lang="en-US" sz="2400" dirty="0">
              <a:solidFill>
                <a:schemeClr val="bg1"/>
              </a:solidFill>
              <a:latin typeface="Times New Roman" panose="02020603050405020304" pitchFamily="18" charset="0"/>
              <a:cs typeface="Times New Roman" panose="02020603050405020304" pitchFamily="18" charset="0"/>
            </a:endParaRPr>
          </a:p>
          <a:p>
            <a:pPr algn="just"/>
            <a:r>
              <a:rPr lang="en-US" sz="2400" dirty="0">
                <a:solidFill>
                  <a:schemeClr val="bg1"/>
                </a:solidFill>
                <a:latin typeface="Times New Roman" panose="02020603050405020304" pitchFamily="18" charset="0"/>
                <a:cs typeface="Times New Roman" panose="02020603050405020304" pitchFamily="18" charset="0"/>
              </a:rPr>
              <a:t>We implemented frontend using HTML,CSS and </a:t>
            </a:r>
          </a:p>
          <a:p>
            <a:pPr algn="just"/>
            <a:r>
              <a:rPr lang="en-US" sz="2400" dirty="0" err="1">
                <a:solidFill>
                  <a:schemeClr val="bg1"/>
                </a:solidFill>
                <a:latin typeface="Times New Roman" panose="02020603050405020304" pitchFamily="18" charset="0"/>
                <a:cs typeface="Times New Roman" panose="02020603050405020304" pitchFamily="18" charset="0"/>
              </a:rPr>
              <a:t>Javascript</a:t>
            </a:r>
            <a:r>
              <a:rPr lang="en-US" sz="2400" dirty="0">
                <a:solidFill>
                  <a:schemeClr val="bg1"/>
                </a:solidFill>
                <a:latin typeface="Times New Roman" panose="02020603050405020304" pitchFamily="18" charset="0"/>
                <a:cs typeface="Times New Roman" panose="02020603050405020304" pitchFamily="18" charset="0"/>
              </a:rPr>
              <a:t> </a:t>
            </a:r>
          </a:p>
          <a:p>
            <a:pPr algn="just"/>
            <a:r>
              <a:rPr lang="en-US" sz="2400" dirty="0">
                <a:solidFill>
                  <a:schemeClr val="bg1"/>
                </a:solidFill>
                <a:latin typeface="Times New Roman" panose="02020603050405020304" pitchFamily="18" charset="0"/>
                <a:cs typeface="Times New Roman" panose="02020603050405020304" pitchFamily="18" charset="0"/>
              </a:rPr>
              <a:t>and backend using Flask</a:t>
            </a:r>
            <a:endParaRPr lang="en-IN" sz="2400" dirty="0">
              <a:solidFill>
                <a:schemeClr val="bg1"/>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903C2E77-85E7-B91D-00FC-6D11AC8509D8}"/>
              </a:ext>
            </a:extLst>
          </p:cNvPr>
          <p:cNvPicPr>
            <a:picLocks noChangeAspect="1"/>
          </p:cNvPicPr>
          <p:nvPr/>
        </p:nvPicPr>
        <p:blipFill>
          <a:blip r:embed="rId2"/>
          <a:stretch>
            <a:fillRect/>
          </a:stretch>
        </p:blipFill>
        <p:spPr>
          <a:xfrm>
            <a:off x="7475046" y="1270888"/>
            <a:ext cx="2676659" cy="4196851"/>
          </a:xfrm>
          <a:prstGeom prst="rect">
            <a:avLst/>
          </a:prstGeom>
        </p:spPr>
      </p:pic>
    </p:spTree>
    <p:extLst>
      <p:ext uri="{BB962C8B-B14F-4D97-AF65-F5344CB8AC3E}">
        <p14:creationId xmlns:p14="http://schemas.microsoft.com/office/powerpoint/2010/main" val="13290755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1DABDF6-D0D1-1081-231F-4639A1BCD27E}"/>
              </a:ext>
            </a:extLst>
          </p:cNvPr>
          <p:cNvPicPr>
            <a:picLocks noChangeAspect="1"/>
          </p:cNvPicPr>
          <p:nvPr/>
        </p:nvPicPr>
        <p:blipFill>
          <a:blip r:embed="rId2"/>
          <a:stretch>
            <a:fillRect/>
          </a:stretch>
        </p:blipFill>
        <p:spPr>
          <a:xfrm>
            <a:off x="1778052" y="1005692"/>
            <a:ext cx="6108648" cy="1383650"/>
          </a:xfrm>
          <a:prstGeom prst="rect">
            <a:avLst/>
          </a:prstGeom>
        </p:spPr>
      </p:pic>
      <p:sp>
        <p:nvSpPr>
          <p:cNvPr id="5" name="TextBox 4">
            <a:extLst>
              <a:ext uri="{FF2B5EF4-FFF2-40B4-BE49-F238E27FC236}">
                <a16:creationId xmlns:a16="http://schemas.microsoft.com/office/drawing/2014/main" id="{6CA0A131-ED64-9B91-FA60-7090C9614B0E}"/>
              </a:ext>
            </a:extLst>
          </p:cNvPr>
          <p:cNvSpPr txBox="1"/>
          <p:nvPr/>
        </p:nvSpPr>
        <p:spPr>
          <a:xfrm>
            <a:off x="688133" y="482472"/>
            <a:ext cx="6097554" cy="523220"/>
          </a:xfrm>
          <a:prstGeom prst="rect">
            <a:avLst/>
          </a:prstGeom>
          <a:noFill/>
        </p:spPr>
        <p:txBody>
          <a:bodyPr wrap="square">
            <a:spAutoFit/>
          </a:bodyPr>
          <a:lstStyle/>
          <a:p>
            <a:r>
              <a:rPr lang="en-US" sz="2800" b="1" dirty="0">
                <a:solidFill>
                  <a:srgbClr val="00B050"/>
                </a:solidFill>
                <a:latin typeface="Times New Roman" panose="02020603050405020304" pitchFamily="18" charset="0"/>
                <a:cs typeface="Times New Roman" panose="02020603050405020304" pitchFamily="18" charset="0"/>
              </a:rPr>
              <a:t>Packages used in backend</a:t>
            </a:r>
          </a:p>
        </p:txBody>
      </p:sp>
      <p:sp>
        <p:nvSpPr>
          <p:cNvPr id="7" name="TextBox 6">
            <a:extLst>
              <a:ext uri="{FF2B5EF4-FFF2-40B4-BE49-F238E27FC236}">
                <a16:creationId xmlns:a16="http://schemas.microsoft.com/office/drawing/2014/main" id="{E8E2F6F5-E046-00B9-99A0-277B6CF28EE1}"/>
              </a:ext>
            </a:extLst>
          </p:cNvPr>
          <p:cNvSpPr txBox="1"/>
          <p:nvPr/>
        </p:nvSpPr>
        <p:spPr>
          <a:xfrm>
            <a:off x="859583" y="2389342"/>
            <a:ext cx="8864082" cy="6001643"/>
          </a:xfrm>
          <a:prstGeom prst="rect">
            <a:avLst/>
          </a:prstGeom>
          <a:noFill/>
        </p:spPr>
        <p:txBody>
          <a:bodyPr wrap="square" rtlCol="0">
            <a:spAutoFit/>
          </a:bodyPr>
          <a:lstStyle/>
          <a:p>
            <a:pPr marL="342900" indent="-342900" algn="just">
              <a:buFont typeface="Wingdings" panose="05000000000000000000" pitchFamily="2" charset="2"/>
              <a:buChar char="Ø"/>
            </a:pPr>
            <a:r>
              <a:rPr lang="en-IN" sz="2400" dirty="0">
                <a:solidFill>
                  <a:srgbClr val="FF0000"/>
                </a:solidFill>
                <a:latin typeface="Times New Roman" panose="02020603050405020304" pitchFamily="18" charset="0"/>
                <a:cs typeface="Times New Roman" panose="02020603050405020304" pitchFamily="18" charset="0"/>
              </a:rPr>
              <a:t>Flask</a:t>
            </a:r>
            <a:r>
              <a:rPr lang="en-IN" sz="2400" dirty="0">
                <a:solidFill>
                  <a:schemeClr val="bg1"/>
                </a:solidFill>
                <a:latin typeface="Times New Roman" panose="02020603050405020304" pitchFamily="18" charset="0"/>
                <a:cs typeface="Times New Roman" panose="02020603050405020304" pitchFamily="18" charset="0"/>
              </a:rPr>
              <a:t>: Micro web framework for Python, facilitates web app development with simplicity and flexibility.</a:t>
            </a:r>
          </a:p>
          <a:p>
            <a:pPr marL="342900" indent="-342900" algn="just">
              <a:buFont typeface="Wingdings" panose="05000000000000000000" pitchFamily="2" charset="2"/>
              <a:buChar char="Ø"/>
            </a:pPr>
            <a:endParaRPr lang="en-IN" sz="2400" dirty="0">
              <a:solidFill>
                <a:schemeClr val="bg1"/>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IN" sz="2400" dirty="0">
                <a:solidFill>
                  <a:srgbClr val="FF0000"/>
                </a:solidFill>
                <a:latin typeface="Times New Roman" panose="02020603050405020304" pitchFamily="18" charset="0"/>
                <a:cs typeface="Times New Roman" panose="02020603050405020304" pitchFamily="18" charset="0"/>
              </a:rPr>
              <a:t>request</a:t>
            </a:r>
            <a:r>
              <a:rPr lang="en-IN" sz="2400" dirty="0">
                <a:solidFill>
                  <a:schemeClr val="bg1"/>
                </a:solidFill>
                <a:latin typeface="Times New Roman" panose="02020603050405020304" pitchFamily="18" charset="0"/>
                <a:cs typeface="Times New Roman" panose="02020603050405020304" pitchFamily="18" charset="0"/>
              </a:rPr>
              <a:t>: Accesses data from incoming HTTP requests in Flask applications.</a:t>
            </a:r>
          </a:p>
          <a:p>
            <a:pPr marL="342900" indent="-342900" algn="just">
              <a:buFont typeface="Wingdings" panose="05000000000000000000" pitchFamily="2" charset="2"/>
              <a:buChar char="Ø"/>
            </a:pPr>
            <a:endParaRPr lang="en-IN" sz="2400" dirty="0">
              <a:solidFill>
                <a:schemeClr val="bg1"/>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IN" sz="2400" dirty="0" err="1">
                <a:solidFill>
                  <a:srgbClr val="FF0000"/>
                </a:solidFill>
                <a:latin typeface="Times New Roman" panose="02020603050405020304" pitchFamily="18" charset="0"/>
                <a:cs typeface="Times New Roman" panose="02020603050405020304" pitchFamily="18" charset="0"/>
              </a:rPr>
              <a:t>url_for</a:t>
            </a:r>
            <a:r>
              <a:rPr lang="en-IN" sz="2400" dirty="0">
                <a:solidFill>
                  <a:schemeClr val="bg1"/>
                </a:solidFill>
                <a:latin typeface="Times New Roman" panose="02020603050405020304" pitchFamily="18" charset="0"/>
                <a:cs typeface="Times New Roman" panose="02020603050405020304" pitchFamily="18" charset="0"/>
              </a:rPr>
              <a:t>: Generates URLs for specified routes in Flask applications.</a:t>
            </a:r>
          </a:p>
          <a:p>
            <a:pPr marL="342900" indent="-342900" algn="just">
              <a:buFont typeface="Wingdings" panose="05000000000000000000" pitchFamily="2" charset="2"/>
              <a:buChar char="Ø"/>
            </a:pPr>
            <a:endParaRPr lang="en-IN" sz="2400" dirty="0">
              <a:solidFill>
                <a:schemeClr val="bg1"/>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IN" sz="2400" dirty="0">
                <a:solidFill>
                  <a:srgbClr val="FF0000"/>
                </a:solidFill>
                <a:latin typeface="Times New Roman" panose="02020603050405020304" pitchFamily="18" charset="0"/>
                <a:cs typeface="Times New Roman" panose="02020603050405020304" pitchFamily="18" charset="0"/>
              </a:rPr>
              <a:t>redirect</a:t>
            </a:r>
            <a:r>
              <a:rPr lang="en-IN" sz="2400" dirty="0">
                <a:solidFill>
                  <a:schemeClr val="bg1"/>
                </a:solidFill>
                <a:latin typeface="Times New Roman" panose="02020603050405020304" pitchFamily="18" charset="0"/>
                <a:cs typeface="Times New Roman" panose="02020603050405020304" pitchFamily="18" charset="0"/>
              </a:rPr>
              <a:t>: Redirects the client's browser to a different route or URL.</a:t>
            </a:r>
          </a:p>
          <a:p>
            <a:pPr marL="342900" indent="-342900" algn="just">
              <a:buFont typeface="Wingdings" panose="05000000000000000000" pitchFamily="2" charset="2"/>
              <a:buChar char="Ø"/>
            </a:pPr>
            <a:endParaRPr lang="en-IN" sz="2400" dirty="0">
              <a:solidFill>
                <a:schemeClr val="bg1"/>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IN" sz="2400" dirty="0" err="1">
                <a:solidFill>
                  <a:srgbClr val="FF0000"/>
                </a:solidFill>
                <a:latin typeface="Times New Roman" panose="02020603050405020304" pitchFamily="18" charset="0"/>
                <a:cs typeface="Times New Roman" panose="02020603050405020304" pitchFamily="18" charset="0"/>
              </a:rPr>
              <a:t>render_template</a:t>
            </a:r>
            <a:r>
              <a:rPr lang="en-IN" sz="2400" dirty="0">
                <a:solidFill>
                  <a:schemeClr val="bg1"/>
                </a:solidFill>
                <a:latin typeface="Times New Roman" panose="02020603050405020304" pitchFamily="18" charset="0"/>
                <a:cs typeface="Times New Roman" panose="02020603050405020304" pitchFamily="18" charset="0"/>
              </a:rPr>
              <a:t>: Renders HTML templates with dynamic content in Flask views.</a:t>
            </a:r>
          </a:p>
          <a:p>
            <a:pPr marL="342900" indent="-342900" algn="just">
              <a:buFont typeface="Wingdings" panose="05000000000000000000" pitchFamily="2" charset="2"/>
              <a:buChar char="Ø"/>
            </a:pPr>
            <a:endParaRPr lang="en-IN" sz="2400" dirty="0">
              <a:solidFill>
                <a:schemeClr val="bg1"/>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endParaRPr lang="en-IN" sz="2400" dirty="0">
              <a:solidFill>
                <a:schemeClr val="bg1"/>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endParaRPr lang="en-IN" sz="2400" dirty="0">
              <a:solidFill>
                <a:schemeClr val="bg1"/>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endParaRPr lang="en-IN"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092333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EC78079-3CEB-6C04-05CB-F043DB3BC94F}"/>
              </a:ext>
            </a:extLst>
          </p:cNvPr>
          <p:cNvSpPr txBox="1"/>
          <p:nvPr/>
        </p:nvSpPr>
        <p:spPr>
          <a:xfrm>
            <a:off x="1052026" y="1142341"/>
            <a:ext cx="10070063" cy="3416320"/>
          </a:xfrm>
          <a:prstGeom prst="rect">
            <a:avLst/>
          </a:prstGeom>
          <a:noFill/>
        </p:spPr>
        <p:txBody>
          <a:bodyPr wrap="square">
            <a:spAutoFit/>
          </a:bodyPr>
          <a:lstStyle/>
          <a:p>
            <a:pPr marL="342900" indent="-342900" algn="just">
              <a:buFont typeface="Wingdings" panose="05000000000000000000" pitchFamily="2" charset="2"/>
              <a:buChar char="Ø"/>
            </a:pPr>
            <a:r>
              <a:rPr lang="en-IN" sz="2400" dirty="0" err="1">
                <a:solidFill>
                  <a:srgbClr val="FF0000"/>
                </a:solidFill>
                <a:latin typeface="Times New Roman" panose="02020603050405020304" pitchFamily="18" charset="0"/>
                <a:cs typeface="Times New Roman" panose="02020603050405020304" pitchFamily="18" charset="0"/>
              </a:rPr>
              <a:t>jsonify</a:t>
            </a:r>
            <a:r>
              <a:rPr lang="en-IN" sz="2400" dirty="0">
                <a:solidFill>
                  <a:schemeClr val="bg1"/>
                </a:solidFill>
                <a:latin typeface="Times New Roman" panose="02020603050405020304" pitchFamily="18" charset="0"/>
                <a:cs typeface="Times New Roman" panose="02020603050405020304" pitchFamily="18" charset="0"/>
              </a:rPr>
              <a:t>: Converts data into JSON format for HTTP responses in Flask routes.</a:t>
            </a:r>
          </a:p>
          <a:p>
            <a:pPr marL="342900" indent="-342900" algn="just">
              <a:buFont typeface="Wingdings" panose="05000000000000000000" pitchFamily="2" charset="2"/>
              <a:buChar char="Ø"/>
            </a:pPr>
            <a:r>
              <a:rPr lang="en-IN" sz="2400" dirty="0">
                <a:solidFill>
                  <a:srgbClr val="FF0000"/>
                </a:solidFill>
                <a:latin typeface="Times New Roman" panose="02020603050405020304" pitchFamily="18" charset="0"/>
                <a:cs typeface="Times New Roman" panose="02020603050405020304" pitchFamily="18" charset="0"/>
              </a:rPr>
              <a:t>pickle</a:t>
            </a:r>
            <a:r>
              <a:rPr lang="en-IN" sz="2400" dirty="0">
                <a:solidFill>
                  <a:schemeClr val="bg1"/>
                </a:solidFill>
                <a:latin typeface="Times New Roman" panose="02020603050405020304" pitchFamily="18" charset="0"/>
                <a:cs typeface="Times New Roman" panose="02020603050405020304" pitchFamily="18" charset="0"/>
              </a:rPr>
              <a:t>: Serializes and deserializes Python objects for storage or transmission.</a:t>
            </a:r>
          </a:p>
          <a:p>
            <a:pPr marL="342900" indent="-342900" algn="just">
              <a:buFont typeface="Wingdings" panose="05000000000000000000" pitchFamily="2" charset="2"/>
              <a:buChar char="Ø"/>
            </a:pPr>
            <a:r>
              <a:rPr lang="en-IN" sz="2400" dirty="0">
                <a:solidFill>
                  <a:srgbClr val="FF0000"/>
                </a:solidFill>
                <a:latin typeface="Times New Roman" panose="02020603050405020304" pitchFamily="18" charset="0"/>
                <a:cs typeface="Times New Roman" panose="02020603050405020304" pitchFamily="18" charset="0"/>
              </a:rPr>
              <a:t>requests</a:t>
            </a:r>
            <a:r>
              <a:rPr lang="en-IN" sz="2400" dirty="0">
                <a:solidFill>
                  <a:schemeClr val="bg1"/>
                </a:solidFill>
                <a:latin typeface="Times New Roman" panose="02020603050405020304" pitchFamily="18" charset="0"/>
                <a:cs typeface="Times New Roman" panose="02020603050405020304" pitchFamily="18" charset="0"/>
              </a:rPr>
              <a:t>: Sends HTTP requests to external servers for data retrieval or interaction.</a:t>
            </a:r>
          </a:p>
          <a:p>
            <a:pPr marL="342900" indent="-342900" algn="just">
              <a:buFont typeface="Wingdings" panose="05000000000000000000" pitchFamily="2" charset="2"/>
              <a:buChar char="Ø"/>
            </a:pPr>
            <a:r>
              <a:rPr lang="en-IN" sz="2400" dirty="0" err="1">
                <a:solidFill>
                  <a:srgbClr val="FF0000"/>
                </a:solidFill>
                <a:latin typeface="Times New Roman" panose="02020603050405020304" pitchFamily="18" charset="0"/>
                <a:cs typeface="Times New Roman" panose="02020603050405020304" pitchFamily="18" charset="0"/>
              </a:rPr>
              <a:t>numpy</a:t>
            </a:r>
            <a:r>
              <a:rPr lang="en-IN" sz="2400" dirty="0">
                <a:solidFill>
                  <a:schemeClr val="bg1"/>
                </a:solidFill>
                <a:latin typeface="Times New Roman" panose="02020603050405020304" pitchFamily="18" charset="0"/>
                <a:cs typeface="Times New Roman" panose="02020603050405020304" pitchFamily="18" charset="0"/>
              </a:rPr>
              <a:t>: Library for numerical operations and arrays, used for data manipulation.</a:t>
            </a:r>
          </a:p>
          <a:p>
            <a:pPr marL="342900" indent="-342900" algn="just">
              <a:buFont typeface="Wingdings" panose="05000000000000000000" pitchFamily="2" charset="2"/>
              <a:buChar char="Ø"/>
            </a:pPr>
            <a:r>
              <a:rPr lang="en-IN" sz="2400" dirty="0">
                <a:solidFill>
                  <a:srgbClr val="FF0000"/>
                </a:solidFill>
                <a:latin typeface="Times New Roman" panose="02020603050405020304" pitchFamily="18" charset="0"/>
                <a:cs typeface="Times New Roman" panose="02020603050405020304" pitchFamily="18" charset="0"/>
              </a:rPr>
              <a:t>pandas</a:t>
            </a:r>
            <a:r>
              <a:rPr lang="en-IN" sz="2400" dirty="0">
                <a:solidFill>
                  <a:schemeClr val="bg1"/>
                </a:solidFill>
                <a:latin typeface="Times New Roman" panose="02020603050405020304" pitchFamily="18" charset="0"/>
                <a:cs typeface="Times New Roman" panose="02020603050405020304" pitchFamily="18" charset="0"/>
              </a:rPr>
              <a:t>: Data manipulation library in Python, used for structured data handling.</a:t>
            </a:r>
          </a:p>
          <a:p>
            <a:pPr marL="342900" indent="-342900" algn="just">
              <a:buFont typeface="Wingdings" panose="05000000000000000000" pitchFamily="2" charset="2"/>
              <a:buChar char="Ø"/>
            </a:pPr>
            <a:r>
              <a:rPr lang="en-IN" sz="2400" dirty="0" err="1">
                <a:solidFill>
                  <a:srgbClr val="FF0000"/>
                </a:solidFill>
                <a:latin typeface="Times New Roman" panose="02020603050405020304" pitchFamily="18" charset="0"/>
                <a:cs typeface="Times New Roman" panose="02020603050405020304" pitchFamily="18" charset="0"/>
              </a:rPr>
              <a:t>openpyxl</a:t>
            </a:r>
            <a:r>
              <a:rPr lang="en-IN" sz="2400" dirty="0">
                <a:solidFill>
                  <a:schemeClr val="bg1"/>
                </a:solidFill>
                <a:latin typeface="Times New Roman" panose="02020603050405020304" pitchFamily="18" charset="0"/>
                <a:cs typeface="Times New Roman" panose="02020603050405020304" pitchFamily="18" charset="0"/>
              </a:rPr>
              <a:t>: Library for reading and writing Excel files in Python applications.</a:t>
            </a:r>
          </a:p>
        </p:txBody>
      </p:sp>
    </p:spTree>
    <p:extLst>
      <p:ext uri="{BB962C8B-B14F-4D97-AF65-F5344CB8AC3E}">
        <p14:creationId xmlns:p14="http://schemas.microsoft.com/office/powerpoint/2010/main" val="3799252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43DC161-58F8-1904-CD03-15A52F793311}"/>
              </a:ext>
            </a:extLst>
          </p:cNvPr>
          <p:cNvPicPr>
            <a:picLocks noChangeAspect="1"/>
          </p:cNvPicPr>
          <p:nvPr/>
        </p:nvPicPr>
        <p:blipFill>
          <a:blip r:embed="rId2"/>
          <a:stretch>
            <a:fillRect/>
          </a:stretch>
        </p:blipFill>
        <p:spPr>
          <a:xfrm>
            <a:off x="4142792" y="379776"/>
            <a:ext cx="7949681" cy="5778427"/>
          </a:xfrm>
          <a:prstGeom prst="rect">
            <a:avLst/>
          </a:prstGeom>
        </p:spPr>
      </p:pic>
      <p:sp>
        <p:nvSpPr>
          <p:cNvPr id="5" name="TextBox 4">
            <a:extLst>
              <a:ext uri="{FF2B5EF4-FFF2-40B4-BE49-F238E27FC236}">
                <a16:creationId xmlns:a16="http://schemas.microsoft.com/office/drawing/2014/main" id="{A4CD5A9E-16DC-E7FD-5ECD-E139CD6C9081}"/>
              </a:ext>
            </a:extLst>
          </p:cNvPr>
          <p:cNvSpPr txBox="1"/>
          <p:nvPr/>
        </p:nvSpPr>
        <p:spPr>
          <a:xfrm>
            <a:off x="886408" y="457200"/>
            <a:ext cx="2771192" cy="1200329"/>
          </a:xfrm>
          <a:prstGeom prst="rect">
            <a:avLst/>
          </a:prstGeom>
          <a:noFill/>
        </p:spPr>
        <p:txBody>
          <a:bodyPr wrap="square" rtlCol="0">
            <a:spAutoFit/>
          </a:bodyPr>
          <a:lstStyle/>
          <a:p>
            <a:r>
              <a:rPr lang="en-US" sz="3600" b="1" dirty="0">
                <a:solidFill>
                  <a:srgbClr val="00B050"/>
                </a:solidFill>
                <a:latin typeface="Times New Roman" panose="02020603050405020304" pitchFamily="18" charset="0"/>
                <a:cs typeface="Times New Roman" panose="02020603050405020304" pitchFamily="18" charset="0"/>
              </a:rPr>
              <a:t>Routes</a:t>
            </a:r>
          </a:p>
          <a:p>
            <a:endParaRPr lang="en-IN" sz="3600" b="1"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873D534D-A1AE-1344-CE44-C2DEFE8F3EBF}"/>
              </a:ext>
            </a:extLst>
          </p:cNvPr>
          <p:cNvSpPr txBox="1"/>
          <p:nvPr/>
        </p:nvSpPr>
        <p:spPr>
          <a:xfrm>
            <a:off x="606490" y="1352938"/>
            <a:ext cx="3536302" cy="4893647"/>
          </a:xfrm>
          <a:prstGeom prst="rect">
            <a:avLst/>
          </a:prstGeom>
          <a:noFill/>
        </p:spPr>
        <p:txBody>
          <a:bodyPr wrap="square" rtlCol="0">
            <a:spAutoFit/>
          </a:bodyPr>
          <a:lstStyle/>
          <a:p>
            <a:r>
              <a:rPr lang="en-US" sz="2400" dirty="0">
                <a:solidFill>
                  <a:schemeClr val="bg1"/>
                </a:solidFill>
                <a:latin typeface="Times New Roman" panose="02020603050405020304" pitchFamily="18" charset="0"/>
                <a:cs typeface="Times New Roman" panose="02020603050405020304" pitchFamily="18" charset="0"/>
              </a:rPr>
              <a:t>The server has three routes: /predict , /</a:t>
            </a:r>
            <a:r>
              <a:rPr lang="en-US" sz="2400" dirty="0" err="1">
                <a:solidFill>
                  <a:schemeClr val="bg1"/>
                </a:solidFill>
                <a:latin typeface="Times New Roman" panose="02020603050405020304" pitchFamily="18" charset="0"/>
                <a:cs typeface="Times New Roman" panose="02020603050405020304" pitchFamily="18" charset="0"/>
              </a:rPr>
              <a:t>update_location</a:t>
            </a:r>
            <a:r>
              <a:rPr lang="en-US" sz="2400" dirty="0">
                <a:solidFill>
                  <a:schemeClr val="bg1"/>
                </a:solidFill>
                <a:latin typeface="Times New Roman" panose="02020603050405020304" pitchFamily="18" charset="0"/>
                <a:cs typeface="Times New Roman" panose="02020603050405020304" pitchFamily="18" charset="0"/>
              </a:rPr>
              <a:t> and  /(on loading homepage)</a:t>
            </a:r>
          </a:p>
          <a:p>
            <a:endParaRPr lang="en-US" sz="2400" dirty="0">
              <a:solidFill>
                <a:schemeClr val="bg1"/>
              </a:solidFill>
              <a:latin typeface="Times New Roman" panose="02020603050405020304" pitchFamily="18" charset="0"/>
              <a:cs typeface="Times New Roman" panose="02020603050405020304" pitchFamily="18" charset="0"/>
            </a:endParaRPr>
          </a:p>
          <a:p>
            <a:r>
              <a:rPr lang="en-US" sz="2400" dirty="0">
                <a:solidFill>
                  <a:schemeClr val="bg1"/>
                </a:solidFill>
                <a:latin typeface="Times New Roman" panose="02020603050405020304" pitchFamily="18" charset="0"/>
                <a:cs typeface="Times New Roman" panose="02020603050405020304" pitchFamily="18" charset="0"/>
              </a:rPr>
              <a:t>/predict- it will  predict the results</a:t>
            </a:r>
          </a:p>
          <a:p>
            <a:endParaRPr lang="en-US" sz="2400" dirty="0">
              <a:solidFill>
                <a:schemeClr val="bg1"/>
              </a:solidFill>
              <a:latin typeface="Times New Roman" panose="02020603050405020304" pitchFamily="18" charset="0"/>
              <a:cs typeface="Times New Roman" panose="02020603050405020304" pitchFamily="18" charset="0"/>
            </a:endParaRPr>
          </a:p>
          <a:p>
            <a:r>
              <a:rPr lang="en-US" sz="2400" dirty="0">
                <a:solidFill>
                  <a:schemeClr val="bg1"/>
                </a:solidFill>
                <a:latin typeface="Times New Roman" panose="02020603050405020304" pitchFamily="18" charset="0"/>
                <a:cs typeface="Times New Roman" panose="02020603050405020304" pitchFamily="18" charset="0"/>
              </a:rPr>
              <a:t>/</a:t>
            </a:r>
            <a:r>
              <a:rPr lang="en-US" sz="2400" dirty="0" err="1">
                <a:solidFill>
                  <a:schemeClr val="bg1"/>
                </a:solidFill>
                <a:latin typeface="Times New Roman" panose="02020603050405020304" pitchFamily="18" charset="0"/>
                <a:cs typeface="Times New Roman" panose="02020603050405020304" pitchFamily="18" charset="0"/>
              </a:rPr>
              <a:t>update_location</a:t>
            </a:r>
            <a:r>
              <a:rPr lang="en-US" sz="2400" dirty="0">
                <a:solidFill>
                  <a:schemeClr val="bg1"/>
                </a:solidFill>
                <a:latin typeface="Times New Roman" panose="02020603050405020304" pitchFamily="18" charset="0"/>
                <a:cs typeface="Times New Roman" panose="02020603050405020304" pitchFamily="18" charset="0"/>
              </a:rPr>
              <a:t>-it will give real time data (</a:t>
            </a:r>
            <a:r>
              <a:rPr lang="en-US" sz="2400" dirty="0" err="1">
                <a:solidFill>
                  <a:schemeClr val="bg1"/>
                </a:solidFill>
                <a:latin typeface="Times New Roman" panose="02020603050405020304" pitchFamily="18" charset="0"/>
                <a:cs typeface="Times New Roman" panose="02020603050405020304" pitchFamily="18" charset="0"/>
              </a:rPr>
              <a:t>humidity,temperature</a:t>
            </a:r>
            <a:r>
              <a:rPr lang="en-US" sz="2400" dirty="0">
                <a:solidFill>
                  <a:schemeClr val="bg1"/>
                </a:solidFill>
                <a:latin typeface="Times New Roman" panose="02020603050405020304" pitchFamily="18" charset="0"/>
                <a:cs typeface="Times New Roman" panose="02020603050405020304" pitchFamily="18" charset="0"/>
              </a:rPr>
              <a:t>) according to latitude and longitudes</a:t>
            </a:r>
            <a:endParaRPr lang="en-IN"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36263887"/>
      </p:ext>
    </p:extLst>
  </p:cSld>
  <p:clrMapOvr>
    <a:masterClrMapping/>
  </p:clrMapOvr>
</p:sld>
</file>

<file path=ppt/theme/theme1.xml><?xml version="1.0" encoding="utf-8"?>
<a:theme xmlns:a="http://schemas.openxmlformats.org/drawingml/2006/main" name="FunkyShapesDarkVTI">
  <a:themeElements>
    <a:clrScheme name="Custom 4">
      <a:dk1>
        <a:srgbClr val="FFFFFF"/>
      </a:dk1>
      <a:lt1>
        <a:srgbClr val="000000"/>
      </a:lt1>
      <a:dk2>
        <a:srgbClr val="F3FFF8"/>
      </a:dk2>
      <a:lt2>
        <a:srgbClr val="2D2D2D"/>
      </a:lt2>
      <a:accent1>
        <a:srgbClr val="FF80BD"/>
      </a:accent1>
      <a:accent2>
        <a:srgbClr val="1EB9D3"/>
      </a:accent2>
      <a:accent3>
        <a:srgbClr val="21C46B"/>
      </a:accent3>
      <a:accent4>
        <a:srgbClr val="EA9600"/>
      </a:accent4>
      <a:accent5>
        <a:srgbClr val="F43B56"/>
      </a:accent5>
      <a:accent6>
        <a:srgbClr val="4B56E8"/>
      </a:accent6>
      <a:hlink>
        <a:srgbClr val="8F61FF"/>
      </a:hlink>
      <a:folHlink>
        <a:srgbClr val="F900A0"/>
      </a:folHlink>
    </a:clrScheme>
    <a:fontScheme name="Source Sans Pro">
      <a:majorFont>
        <a:latin typeface="Source Sans Pro"/>
        <a:ea typeface=""/>
        <a:cs typeface=""/>
      </a:majorFont>
      <a:minorFont>
        <a:latin typeface="Source Sans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unkyShapesDarkVTI" id="{84637DF0-7D2D-4F20-816C-4D6C45F3FAF2}" vid="{0EF594EE-C33F-480F-80E7-D4F74C1C30EB}"/>
    </a:ext>
  </a:extLst>
</a:theme>
</file>

<file path=docProps/app.xml><?xml version="1.0" encoding="utf-8"?>
<Properties xmlns="http://schemas.openxmlformats.org/officeDocument/2006/extended-properties" xmlns:vt="http://schemas.openxmlformats.org/officeDocument/2006/docPropsVTypes">
  <Template>Funky shapes dark</Template>
  <TotalTime>202</TotalTime>
  <Words>486</Words>
  <Application>Microsoft Office PowerPoint</Application>
  <PresentationFormat>Widescreen</PresentationFormat>
  <Paragraphs>68</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Google Sans</vt:lpstr>
      <vt:lpstr>Söhne</vt:lpstr>
      <vt:lpstr>Source Sans Pro</vt:lpstr>
      <vt:lpstr>Times New Roman</vt:lpstr>
      <vt:lpstr>Wingdings</vt:lpstr>
      <vt:lpstr>FunkyShapesDarkVTI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samir chauhan</dc:creator>
  <cp:lastModifiedBy>MOHAN TANTI</cp:lastModifiedBy>
  <cp:revision>8</cp:revision>
  <dcterms:created xsi:type="dcterms:W3CDTF">2023-11-06T10:12:08Z</dcterms:created>
  <dcterms:modified xsi:type="dcterms:W3CDTF">2023-11-07T04:40:57Z</dcterms:modified>
</cp:coreProperties>
</file>