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13F38-9C0F-59DE-09C5-A1A0295D7B59}" v="1136" dt="2023-04-19T15:49:27.870"/>
    <p1510:client id="{F4331438-FDB3-4214-8F2E-F6263985BC0A}" v="173" dt="2023-04-19T11:09:36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Information Modelling</a:t>
            </a:r>
            <a:br>
              <a:rPr lang="en-US" sz="5400">
                <a:solidFill>
                  <a:schemeClr val="bg1"/>
                </a:solidFill>
                <a:cs typeface="Calibri Light"/>
              </a:rPr>
            </a:br>
            <a:r>
              <a:rPr lang="en-US" sz="5400">
                <a:solidFill>
                  <a:schemeClr val="bg1"/>
                </a:solidFill>
                <a:cs typeface="Calibri Light"/>
              </a:rPr>
              <a:t>Lab 4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Tantoluwa Heritage Alabi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IF2000084</a:t>
            </a: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31E09-C897-DAE4-762F-35D83485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Stopwords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6E0-A30D-5A65-A1CB-7C7D6069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From my documents, I have extracted terms and all I am left with is to remove the </a:t>
            </a:r>
            <a:r>
              <a:rPr lang="en-US" sz="2000" dirty="0" err="1">
                <a:cs typeface="Calibri"/>
              </a:rPr>
              <a:t>stopwords</a:t>
            </a:r>
            <a:r>
              <a:rPr lang="en-US" sz="2000" dirty="0">
                <a:cs typeface="Calibri"/>
              </a:rPr>
              <a:t> present.</a:t>
            </a:r>
          </a:p>
          <a:p>
            <a:r>
              <a:rPr lang="en-US" sz="2000" dirty="0">
                <a:cs typeface="Calibri"/>
              </a:rPr>
              <a:t>I used the "</a:t>
            </a:r>
            <a:r>
              <a:rPr lang="en-US" sz="2000" dirty="0" err="1">
                <a:cs typeface="Calibri"/>
              </a:rPr>
              <a:t>nltk</a:t>
            </a:r>
            <a:r>
              <a:rPr lang="en-US" sz="2000" dirty="0">
                <a:cs typeface="Calibri"/>
              </a:rPr>
              <a:t>" package in python to remove it.</a:t>
            </a:r>
          </a:p>
          <a:p>
            <a:r>
              <a:rPr lang="en-US" sz="2000" dirty="0">
                <a:cs typeface="Calibri"/>
              </a:rPr>
              <a:t>For this model, I work with  documents that have </a:t>
            </a:r>
            <a:r>
              <a:rPr lang="en-US" sz="2000" dirty="0" err="1">
                <a:cs typeface="Calibri"/>
              </a:rPr>
              <a:t>stopwords</a:t>
            </a:r>
            <a:r>
              <a:rPr lang="en-US" sz="2000" dirty="0">
                <a:cs typeface="Calibri"/>
              </a:rPr>
              <a:t> removed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70A60C4-5C6E-A701-6F61-E2E4634EB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718416"/>
            <a:ext cx="3848322" cy="239510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FC5E24C-E4CC-3528-68D1-6E5B9C90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530" y="3657600"/>
            <a:ext cx="3837684" cy="2585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EAD68-9F78-EC2A-464F-AB296DF10A73}"/>
              </a:ext>
            </a:extLst>
          </p:cNvPr>
          <p:cNvSpPr txBox="1"/>
          <p:nvPr/>
        </p:nvSpPr>
        <p:spPr>
          <a:xfrm>
            <a:off x="7821561" y="238432"/>
            <a:ext cx="370184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  </a:t>
            </a:r>
            <a:r>
              <a:rPr lang="en-US" sz="2000" dirty="0" err="1"/>
              <a:t>Stopwords</a:t>
            </a:r>
            <a:r>
              <a:rPr lang="en-US" sz="2000" dirty="0"/>
              <a:t> has been removed</a:t>
            </a:r>
          </a:p>
          <a:p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AFA87-137C-9EEE-E718-10FCB8EEEE7C}"/>
              </a:ext>
            </a:extLst>
          </p:cNvPr>
          <p:cNvSpPr txBox="1"/>
          <p:nvPr/>
        </p:nvSpPr>
        <p:spPr>
          <a:xfrm>
            <a:off x="7477432" y="3249561"/>
            <a:ext cx="41320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Document with terms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1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5C6FB-84E4-6D70-12AE-15C0192F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TF-IDF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D8E2-52ED-B664-2B7C-8F99701B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44059"/>
            <a:ext cx="3888528" cy="40329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cs typeface="Calibri"/>
              </a:rPr>
              <a:t>Term Frequency-Inverse Document Frequency is a model that uses the frequency of words to determine its relevance in the document. We find the TF-IDF score.</a:t>
            </a:r>
          </a:p>
          <a:p>
            <a:r>
              <a:rPr lang="en-US" sz="2000" dirty="0">
                <a:cs typeface="Calibri"/>
              </a:rPr>
              <a:t>First ,we calculate term frequency.</a:t>
            </a:r>
          </a:p>
          <a:p>
            <a:r>
              <a:rPr lang="en-US" sz="2000" dirty="0">
                <a:cs typeface="Calibri"/>
              </a:rPr>
              <a:t>Term frequency = </a:t>
            </a:r>
            <a:r>
              <a:rPr lang="en-US" sz="2000" dirty="0">
                <a:ea typeface="+mn-lt"/>
                <a:cs typeface="+mn-lt"/>
              </a:rPr>
              <a:t>number of occurrences of the term</a:t>
            </a:r>
            <a:r>
              <a:rPr lang="en-US" sz="2000" dirty="0">
                <a:cs typeface="Calibri"/>
              </a:rPr>
              <a:t> / total terms in a document</a:t>
            </a:r>
          </a:p>
          <a:p>
            <a:r>
              <a:rPr lang="en-US" sz="2000" dirty="0">
                <a:cs typeface="Calibri"/>
              </a:rPr>
              <a:t>The terms that have frequency 0, means they are not present in those documents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A471CF-5779-735B-CF2B-C0768D9C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331333"/>
            <a:ext cx="4747547" cy="4223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CD0C1-51D9-3841-37D1-11A13635900D}"/>
              </a:ext>
            </a:extLst>
          </p:cNvPr>
          <p:cNvSpPr txBox="1"/>
          <p:nvPr/>
        </p:nvSpPr>
        <p:spPr>
          <a:xfrm>
            <a:off x="6592529" y="644013"/>
            <a:ext cx="478339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Term frequency from 3 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8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AC1C4-37C6-B1DC-8C1B-40956A1E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B346-219D-72B4-CA6A-469205E2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The second thing to find is the inverse document frequency</a:t>
            </a:r>
          </a:p>
          <a:p>
            <a:r>
              <a:rPr lang="en-US" sz="2000" dirty="0">
                <a:cs typeface="Calibri"/>
              </a:rPr>
              <a:t>Inverse document frequency = log(number</a:t>
            </a:r>
            <a:r>
              <a:rPr lang="en-US" sz="2000" dirty="0">
                <a:ea typeface="+mn-lt"/>
                <a:cs typeface="+mn-lt"/>
              </a:rPr>
              <a:t> of documents in the collection of term / number of occurrences of the term)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 image shows the </a:t>
            </a:r>
            <a:r>
              <a:rPr lang="en-US" sz="2000" dirty="0" err="1">
                <a:cs typeface="Calibri"/>
              </a:rPr>
              <a:t>idf</a:t>
            </a:r>
            <a:r>
              <a:rPr lang="en-US" sz="2000" dirty="0">
                <a:cs typeface="Calibri"/>
              </a:rPr>
              <a:t> values from different document 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299EC5A-94F8-A716-5B82-4499DC39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937870"/>
            <a:ext cx="4747547" cy="50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8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E7F55-8575-132F-298E-E4FEF847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TF-IDF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CCEF-44D4-D3A8-AE0D-BB29DE79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91542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Now that the term frequency and inverse document frequency is calculated, we compute the </a:t>
            </a:r>
            <a:r>
              <a:rPr lang="en-US" sz="2000" dirty="0" err="1">
                <a:cs typeface="Calibri"/>
              </a:rPr>
              <a:t>tf-idf</a:t>
            </a:r>
            <a:r>
              <a:rPr lang="en-US" sz="2000" dirty="0">
                <a:cs typeface="Calibri"/>
              </a:rPr>
              <a:t> score.</a:t>
            </a:r>
            <a:endParaRPr lang="en-US" sz="2000" dirty="0"/>
          </a:p>
          <a:p>
            <a:r>
              <a:rPr lang="en-US" sz="2000" dirty="0" err="1">
                <a:cs typeface="Calibri"/>
              </a:rPr>
              <a:t>Tf-idf</a:t>
            </a:r>
            <a:r>
              <a:rPr lang="en-US" sz="2000" dirty="0">
                <a:cs typeface="Calibri"/>
              </a:rPr>
              <a:t> score = </a:t>
            </a:r>
            <a:r>
              <a:rPr lang="en-US" sz="2000" dirty="0" err="1">
                <a:cs typeface="Calibri"/>
              </a:rPr>
              <a:t>tf</a:t>
            </a:r>
            <a:r>
              <a:rPr lang="en-US" sz="2000" dirty="0">
                <a:cs typeface="Calibri"/>
              </a:rPr>
              <a:t> * </a:t>
            </a:r>
            <a:r>
              <a:rPr lang="en-US" sz="2000" dirty="0" err="1">
                <a:cs typeface="Calibri"/>
              </a:rPr>
              <a:t>idf</a:t>
            </a:r>
            <a:r>
              <a:rPr lang="en-US" sz="2000" dirty="0">
                <a:cs typeface="Calibri"/>
              </a:rPr>
              <a:t> </a:t>
            </a:r>
          </a:p>
          <a:p>
            <a:r>
              <a:rPr lang="en-US" sz="2000" dirty="0">
                <a:cs typeface="Calibri"/>
              </a:rPr>
              <a:t>The image shows the </a:t>
            </a:r>
            <a:r>
              <a:rPr lang="en-US" sz="2000" dirty="0" err="1">
                <a:cs typeface="Calibri"/>
              </a:rPr>
              <a:t>tf-idf</a:t>
            </a:r>
            <a:r>
              <a:rPr lang="en-US" sz="2000" dirty="0">
                <a:cs typeface="Calibri"/>
              </a:rPr>
              <a:t> score of each term from all documents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D4DC2A-7B97-3AFB-9B6B-EFCCF269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805" y="643234"/>
            <a:ext cx="4129908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F1E7273E-E5A3-4B1D-BE3E-56F045D9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B4223-2EC3-4942-EE46-4F4DE51B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Testing it out with queries</a:t>
            </a: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0DB150A-F5F1-2ABE-F2AC-78440F95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3" y="643467"/>
            <a:ext cx="3740635" cy="1751943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868E91-9DFE-A03B-AC92-9DF3A38E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47" y="2635647"/>
            <a:ext cx="3940445" cy="159320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256CC20-896C-5933-F0C6-BCD8970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805" y="4443540"/>
            <a:ext cx="3076530" cy="1770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94C6-5740-9190-4EA1-A09A4222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34022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Now that we have the </a:t>
            </a:r>
            <a:r>
              <a:rPr lang="en-US" sz="2000" dirty="0" err="1">
                <a:cs typeface="Calibri"/>
              </a:rPr>
              <a:t>tf-idf</a:t>
            </a:r>
            <a:r>
              <a:rPr lang="en-US" sz="2000" dirty="0">
                <a:cs typeface="Calibri"/>
              </a:rPr>
              <a:t> score, we can search the keywords and it returns the score and the document.</a:t>
            </a:r>
          </a:p>
          <a:p>
            <a:r>
              <a:rPr lang="en-US" sz="2000" dirty="0">
                <a:cs typeface="Calibri"/>
              </a:rPr>
              <a:t>The images show the results of one key word search, two keywords using the "or" operator, two keywords using "and" operator.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76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85210-907D-05B6-4B0B-53465BCC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Conclusion</a:t>
            </a:r>
            <a:br>
              <a:rPr lang="en-US" sz="5400">
                <a:cs typeface="Calibri Light"/>
              </a:rPr>
            </a:b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B005-4BF6-C8CE-14B9-1D0A9C700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The "or" operator words better than the "an" operator, and with the </a:t>
            </a:r>
            <a:r>
              <a:rPr lang="en-US" sz="2200" dirty="0" err="1">
                <a:cs typeface="Calibri"/>
              </a:rPr>
              <a:t>tf-idf</a:t>
            </a:r>
            <a:r>
              <a:rPr lang="en-US" sz="2200" dirty="0">
                <a:cs typeface="Calibri"/>
              </a:rPr>
              <a:t> score we can see which keywords is present</a:t>
            </a:r>
            <a:endParaRPr lang="en-US" sz="2200" dirty="0"/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57D4BAC0-2490-CC4E-3990-C20D0D1DA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1" r="13825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320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Information Modelling Lab 4</vt:lpstr>
      <vt:lpstr>Stopwords</vt:lpstr>
      <vt:lpstr>TF-IDF Model</vt:lpstr>
      <vt:lpstr>IDF</vt:lpstr>
      <vt:lpstr>TF-IDF score</vt:lpstr>
      <vt:lpstr>Testing it out with queries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253</cp:revision>
  <dcterms:created xsi:type="dcterms:W3CDTF">2023-04-19T10:52:54Z</dcterms:created>
  <dcterms:modified xsi:type="dcterms:W3CDTF">2023-04-19T15:50:03Z</dcterms:modified>
</cp:coreProperties>
</file>