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6" r:id="rId7"/>
    <p:sldId id="261" r:id="rId8"/>
    <p:sldId id="262" r:id="rId9"/>
    <p:sldId id="263" r:id="rId10"/>
    <p:sldId id="267" r:id="rId11"/>
    <p:sldId id="268" r:id="rId12"/>
    <p:sldId id="269" r:id="rId13"/>
    <p:sldId id="260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A8EB6-F406-447E-9992-C310F55BDEB3}" v="246" dt="2023-12-04T17:13:19.889"/>
    <p1510:client id="{F20B30F6-15A1-EAF7-6B5F-7CA09ADFA945}" v="668" dt="2023-12-08T00:18:17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87" d="100"/>
          <a:sy n="87" d="100"/>
        </p:scale>
        <p:origin x="2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F1B46E-22B2-4721-950C-8704487586DC}">
      <dgm:prSet phldrT="[Text]" phldr="0"/>
      <dgm:spPr/>
      <dgm:t>
        <a:bodyPr/>
        <a:lstStyle/>
        <a:p>
          <a:r>
            <a:rPr lang="en-US" dirty="0">
              <a:latin typeface="Trebuchet MS" panose="020B0603020202020204"/>
            </a:rPr>
            <a:t>Ashvini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first task description"/>
        </a:ext>
      </dgm:extLs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 Ritwik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first task description"/>
        </a:ext>
      </dgm:extLs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 Tanuja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 Created Users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- first task description"/>
        </a:ext>
      </dgm:extLs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 Created some tables</a:t>
          </a:r>
          <a:endParaRPr lang="en-US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6763125D-2E62-4781-B647-30F6FB1E6B40}" type="pres">
      <dgm:prSet presAssocID="{00C18FBF-3FF5-4C16-97CF-AF03740D7AB6}" presName="linear" presStyleCnt="0">
        <dgm:presLayoutVars>
          <dgm:dir/>
          <dgm:animLvl val="lvl"/>
          <dgm:resizeHandles val="exact"/>
        </dgm:presLayoutVars>
      </dgm:prSet>
      <dgm:spPr/>
    </dgm:pt>
    <dgm:pt modelId="{2AC27F7E-D76B-400A-AA86-138EA51B6EBE}" type="pres">
      <dgm:prSet presAssocID="{B4F1B46E-22B2-4721-950C-8704487586DC}" presName="parentLin" presStyleCnt="0"/>
      <dgm:spPr/>
    </dgm:pt>
    <dgm:pt modelId="{B6B841E9-37FB-4BAB-87DA-7C0334E02E92}" type="pres">
      <dgm:prSet presAssocID="{B4F1B46E-22B2-4721-950C-8704487586DC}" presName="parentLeftMargin" presStyleLbl="node1" presStyleIdx="0" presStyleCnt="3"/>
      <dgm:spPr/>
    </dgm:pt>
    <dgm:pt modelId="{D714A991-C829-45D9-9D8F-8674C49092B3}" type="pres">
      <dgm:prSet presAssocID="{B4F1B46E-22B2-4721-950C-8704487586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530DE8-0B03-4F30-ABD4-0E1A99CB6E2B}" type="pres">
      <dgm:prSet presAssocID="{B4F1B46E-22B2-4721-950C-8704487586DC}" presName="negativeSpace" presStyleCnt="0"/>
      <dgm:spPr/>
    </dgm:pt>
    <dgm:pt modelId="{9FE43E56-BEAD-4D24-8029-901F0FA02D4F}" type="pres">
      <dgm:prSet presAssocID="{B4F1B46E-22B2-4721-950C-8704487586DC}" presName="childText" presStyleLbl="conFgAcc1" presStyleIdx="0" presStyleCnt="3">
        <dgm:presLayoutVars>
          <dgm:bulletEnabled val="1"/>
        </dgm:presLayoutVars>
      </dgm:prSet>
      <dgm:spPr/>
    </dgm:pt>
    <dgm:pt modelId="{E871B7F6-80E5-425A-BE7D-B2474963652D}" type="pres">
      <dgm:prSet presAssocID="{A7E2530A-34E2-4E9F-BC78-8920BA140C41}" presName="spaceBetweenRectangles" presStyleCnt="0"/>
      <dgm:spPr/>
    </dgm:pt>
    <dgm:pt modelId="{FA4F0985-8DF9-404E-8B80-E8499A55F905}" type="pres">
      <dgm:prSet presAssocID="{F2881FB1-6580-4F21-A283-BFAA6F91D5D2}" presName="parentLin" presStyleCnt="0"/>
      <dgm:spPr/>
    </dgm:pt>
    <dgm:pt modelId="{54546539-CFE2-4DA9-BCC9-539B1B62BCC2}" type="pres">
      <dgm:prSet presAssocID="{F2881FB1-6580-4F21-A283-BFAA6F91D5D2}" presName="parentLeftMargin" presStyleLbl="node1" presStyleIdx="0" presStyleCnt="3"/>
      <dgm:spPr/>
    </dgm:pt>
    <dgm:pt modelId="{879D376C-41BB-4482-A466-EF1B833ECE42}" type="pres">
      <dgm:prSet presAssocID="{F2881FB1-6580-4F21-A283-BFAA6F91D5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CB1644-50F7-4029-8128-FF0DE7829B7D}" type="pres">
      <dgm:prSet presAssocID="{F2881FB1-6580-4F21-A283-BFAA6F91D5D2}" presName="negativeSpace" presStyleCnt="0"/>
      <dgm:spPr/>
    </dgm:pt>
    <dgm:pt modelId="{D648E3DE-FD33-474A-BA96-5486D61605BF}" type="pres">
      <dgm:prSet presAssocID="{F2881FB1-6580-4F21-A283-BFAA6F91D5D2}" presName="childText" presStyleLbl="conFgAcc1" presStyleIdx="1" presStyleCnt="3">
        <dgm:presLayoutVars>
          <dgm:bulletEnabled val="1"/>
        </dgm:presLayoutVars>
      </dgm:prSet>
      <dgm:spPr/>
    </dgm:pt>
    <dgm:pt modelId="{C9D043E8-30F9-433F-99F2-3CAA4043D7D5}" type="pres">
      <dgm:prSet presAssocID="{A5ABDC17-7AB5-4F0E-992A-F9343F5D74EB}" presName="spaceBetweenRectangles" presStyleCnt="0"/>
      <dgm:spPr/>
    </dgm:pt>
    <dgm:pt modelId="{490A8679-B3D8-4786-94B1-2C2E51B01F25}" type="pres">
      <dgm:prSet presAssocID="{6352CA33-6755-44BE-808F-400DA4CF80A7}" presName="parentLin" presStyleCnt="0"/>
      <dgm:spPr/>
    </dgm:pt>
    <dgm:pt modelId="{1F39CFC4-85B6-4AAF-B1FA-439C601C5AC9}" type="pres">
      <dgm:prSet presAssocID="{6352CA33-6755-44BE-808F-400DA4CF80A7}" presName="parentLeftMargin" presStyleLbl="node1" presStyleIdx="1" presStyleCnt="3"/>
      <dgm:spPr/>
    </dgm:pt>
    <dgm:pt modelId="{5AAF1C63-E44C-4834-B8D3-AB0A6BA5A259}" type="pres">
      <dgm:prSet presAssocID="{6352CA33-6755-44BE-808F-400DA4CF80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C72A17-561B-491F-8DC7-EAEC79987C48}" type="pres">
      <dgm:prSet presAssocID="{6352CA33-6755-44BE-808F-400DA4CF80A7}" presName="negativeSpace" presStyleCnt="0"/>
      <dgm:spPr/>
    </dgm:pt>
    <dgm:pt modelId="{AD11BE01-F04F-4D84-B8F6-A35FB0666315}" type="pres">
      <dgm:prSet presAssocID="{6352CA33-6755-44BE-808F-400DA4CF80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E64005-947B-45D4-B482-1DAE4043442E}" type="presOf" srcId="{DB9FB862-4759-4D6A-84F3-01524B92723B}" destId="{AD11BE01-F04F-4D84-B8F6-A35FB0666315}" srcOrd="0" destOrd="2" presId="urn:microsoft.com/office/officeart/2005/8/layout/list1"/>
    <dgm:cxn modelId="{6CD3420D-5D17-45F0-A181-FCAE25F35BA8}" type="presOf" srcId="{6352CA33-6755-44BE-808F-400DA4CF80A7}" destId="{5AAF1C63-E44C-4834-B8D3-AB0A6BA5A259}" srcOrd="1" destOrd="0" presId="urn:microsoft.com/office/officeart/2005/8/layout/list1"/>
    <dgm:cxn modelId="{4234B50F-0E55-4C00-B1D9-16BEC83C2ACE}" type="presOf" srcId="{B4F1B46E-22B2-4721-950C-8704487586DC}" destId="{B6B841E9-37FB-4BAB-87DA-7C0334E02E92}" srcOrd="0" destOrd="0" presId="urn:microsoft.com/office/officeart/2005/8/layout/list1"/>
    <dgm:cxn modelId="{45453A10-9E2B-4D71-AA21-67E368885D28}" type="presOf" srcId="{8321AB85-EA8C-4958-B404-B4C118CB3C18}" destId="{D648E3DE-FD33-474A-BA96-5486D61605BF}" srcOrd="0" destOrd="2" presId="urn:microsoft.com/office/officeart/2005/8/layout/list1"/>
    <dgm:cxn modelId="{8D36D82C-A476-4E5C-BA96-DDA01FDBFD15}" type="presOf" srcId="{7CB6360B-4022-4E96-922B-A12DE0E2A39F}" destId="{9FE43E56-BEAD-4D24-8029-901F0FA02D4F}" srcOrd="0" destOrd="2" presId="urn:microsoft.com/office/officeart/2005/8/layout/list1"/>
    <dgm:cxn modelId="{7BCC9238-4B0B-4B75-B72B-E7C79B9F0E7D}" type="presOf" srcId="{9614A323-64B1-4077-A841-022051EC749A}" destId="{AD11BE01-F04F-4D84-B8F6-A35FB0666315}" srcOrd="0" destOrd="0" presId="urn:microsoft.com/office/officeart/2005/8/layout/list1"/>
    <dgm:cxn modelId="{91D7575C-A704-48E3-BDDE-5B5B458F70B4}" type="presOf" srcId="{29E78340-8EBE-415C-B973-78A91A054B9C}" destId="{D648E3DE-FD33-474A-BA96-5486D61605BF}" srcOrd="0" destOrd="1" presId="urn:microsoft.com/office/officeart/2005/8/layout/list1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FE52344-AB18-4FD7-9D5B-E3B9316C9CF8}" type="presOf" srcId="{6352CA33-6755-44BE-808F-400DA4CF80A7}" destId="{1F39CFC4-85B6-4AAF-B1FA-439C601C5AC9}" srcOrd="0" destOrd="0" presId="urn:microsoft.com/office/officeart/2005/8/layout/list1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B92F0980-DAEA-41D8-AE0D-961FA69EB0D5}" type="presOf" srcId="{00C18FBF-3FF5-4C16-97CF-AF03740D7AB6}" destId="{6763125D-2E62-4781-B647-30F6FB1E6B40}" srcOrd="0" destOrd="0" presId="urn:microsoft.com/office/officeart/2005/8/layout/list1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D29FCF89-9E07-44D0-B624-F433E7A4FC8E}" type="presOf" srcId="{B4F1B46E-22B2-4721-950C-8704487586DC}" destId="{D714A991-C829-45D9-9D8F-8674C49092B3}" srcOrd="1" destOrd="0" presId="urn:microsoft.com/office/officeart/2005/8/layout/list1"/>
    <dgm:cxn modelId="{ECB3268C-4368-4227-999B-DF2E7CF0C35C}" type="presOf" srcId="{D5197DDB-D5D2-499F-B255-CF7BB5AE2B43}" destId="{D648E3DE-FD33-474A-BA96-5486D61605BF}" srcOrd="0" destOrd="0" presId="urn:microsoft.com/office/officeart/2005/8/layout/list1"/>
    <dgm:cxn modelId="{C6F1359A-C373-4C3A-BE1E-D5B1EF809FE2}" type="presOf" srcId="{50451020-5E1A-4778-9E8D-169182A36191}" destId="{AD11BE01-F04F-4D84-B8F6-A35FB0666315}" srcOrd="0" destOrd="3" presId="urn:microsoft.com/office/officeart/2005/8/layout/list1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E6D92B9B-8469-4380-A2E3-C6D76014C221}" type="presOf" srcId="{3D5CDB25-F8FA-444B-8D4A-1D29D0CBA282}" destId="{AD11BE01-F04F-4D84-B8F6-A35FB0666315}" srcOrd="0" destOrd="1" presId="urn:microsoft.com/office/officeart/2005/8/layout/list1"/>
    <dgm:cxn modelId="{0948CF9F-4502-452C-8E2C-75E58CFEF9B6}" type="presOf" srcId="{F2881FB1-6580-4F21-A283-BFAA6F91D5D2}" destId="{54546539-CFE2-4DA9-BCC9-539B1B62BCC2}" srcOrd="0" destOrd="0" presId="urn:microsoft.com/office/officeart/2005/8/layout/list1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784C1CA2-2FBA-4AC0-8026-43684F960136}" type="presOf" srcId="{9D72CDD3-5859-43DB-BD75-0C3C30E3DE62}" destId="{9FE43E56-BEAD-4D24-8029-901F0FA02D4F}" srcOrd="0" destOrd="0" presId="urn:microsoft.com/office/officeart/2005/8/layout/list1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F9799ED4-DC4D-44AC-AF82-A7F1EA1E1969}" type="presOf" srcId="{F2881FB1-6580-4F21-A283-BFAA6F91D5D2}" destId="{879D376C-41BB-4482-A466-EF1B833ECE42}" srcOrd="1" destOrd="0" presId="urn:microsoft.com/office/officeart/2005/8/layout/list1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6352CA33-6755-44BE-808F-400DA4CF80A7}" destId="{50451020-5E1A-4778-9E8D-169182A36191}" srcOrd="3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403D0EF6-57A2-4B52-AE84-9E1E55A3DAA0}" type="presOf" srcId="{70879558-61CA-4CCD-B2D6-5349B01EF337}" destId="{9FE43E56-BEAD-4D24-8029-901F0FA02D4F}" srcOrd="0" destOrd="3" presId="urn:microsoft.com/office/officeart/2005/8/layout/list1"/>
    <dgm:cxn modelId="{564BDCFB-8E10-45E0-B298-B62AECB6F7E9}" type="presOf" srcId="{F9D46839-CD06-4669-AAE4-4D1E9AFEDA78}" destId="{9FE43E56-BEAD-4D24-8029-901F0FA02D4F}" srcOrd="0" destOrd="1" presId="urn:microsoft.com/office/officeart/2005/8/layout/list1"/>
    <dgm:cxn modelId="{70CAB4FC-3D17-49C2-8A7B-F387031FCDCA}" srcId="{6352CA33-6755-44BE-808F-400DA4CF80A7}" destId="{DB9FB862-4759-4D6A-84F3-01524B92723B}" srcOrd="2" destOrd="0" parTransId="{CD1EE44C-3116-420B-89E3-1D797CB25D34}" sibTransId="{4BD4D4A5-043E-4ED5-A5CA-8D46DADC3150}"/>
    <dgm:cxn modelId="{2157F3FB-EED9-49FD-9634-49F03EF3E57F}" type="presParOf" srcId="{6763125D-2E62-4781-B647-30F6FB1E6B40}" destId="{2AC27F7E-D76B-400A-AA86-138EA51B6EBE}" srcOrd="0" destOrd="0" presId="urn:microsoft.com/office/officeart/2005/8/layout/list1"/>
    <dgm:cxn modelId="{D2ECB366-0A2B-4460-83E7-C6B6544D70C2}" type="presParOf" srcId="{2AC27F7E-D76B-400A-AA86-138EA51B6EBE}" destId="{B6B841E9-37FB-4BAB-87DA-7C0334E02E92}" srcOrd="0" destOrd="0" presId="urn:microsoft.com/office/officeart/2005/8/layout/list1"/>
    <dgm:cxn modelId="{4D628CB4-AB3A-4715-9013-0FB913FE7BF0}" type="presParOf" srcId="{2AC27F7E-D76B-400A-AA86-138EA51B6EBE}" destId="{D714A991-C829-45D9-9D8F-8674C49092B3}" srcOrd="1" destOrd="0" presId="urn:microsoft.com/office/officeart/2005/8/layout/list1"/>
    <dgm:cxn modelId="{B0D9EF42-AA5A-455B-97BA-0138567D3DC9}" type="presParOf" srcId="{6763125D-2E62-4781-B647-30F6FB1E6B40}" destId="{69530DE8-0B03-4F30-ABD4-0E1A99CB6E2B}" srcOrd="1" destOrd="0" presId="urn:microsoft.com/office/officeart/2005/8/layout/list1"/>
    <dgm:cxn modelId="{ED1BA5B6-1B3F-40B3-9D72-E6A9FA713A20}" type="presParOf" srcId="{6763125D-2E62-4781-B647-30F6FB1E6B40}" destId="{9FE43E56-BEAD-4D24-8029-901F0FA02D4F}" srcOrd="2" destOrd="0" presId="urn:microsoft.com/office/officeart/2005/8/layout/list1"/>
    <dgm:cxn modelId="{A0931DDB-29D8-4DF6-8A04-8CFF48C473C3}" type="presParOf" srcId="{6763125D-2E62-4781-B647-30F6FB1E6B40}" destId="{E871B7F6-80E5-425A-BE7D-B2474963652D}" srcOrd="3" destOrd="0" presId="urn:microsoft.com/office/officeart/2005/8/layout/list1"/>
    <dgm:cxn modelId="{FBE52331-4C2A-4289-91EF-CA76EC29FEA8}" type="presParOf" srcId="{6763125D-2E62-4781-B647-30F6FB1E6B40}" destId="{FA4F0985-8DF9-404E-8B80-E8499A55F905}" srcOrd="4" destOrd="0" presId="urn:microsoft.com/office/officeart/2005/8/layout/list1"/>
    <dgm:cxn modelId="{EBCD48F5-1A44-4F03-99E6-A9C948708CDE}" type="presParOf" srcId="{FA4F0985-8DF9-404E-8B80-E8499A55F905}" destId="{54546539-CFE2-4DA9-BCC9-539B1B62BCC2}" srcOrd="0" destOrd="0" presId="urn:microsoft.com/office/officeart/2005/8/layout/list1"/>
    <dgm:cxn modelId="{D3BE1A4F-C234-4D7B-B791-D6BE39A118FD}" type="presParOf" srcId="{FA4F0985-8DF9-404E-8B80-E8499A55F905}" destId="{879D376C-41BB-4482-A466-EF1B833ECE42}" srcOrd="1" destOrd="0" presId="urn:microsoft.com/office/officeart/2005/8/layout/list1"/>
    <dgm:cxn modelId="{9921EBFA-1FD6-4673-8916-B34B96B3AC9C}" type="presParOf" srcId="{6763125D-2E62-4781-B647-30F6FB1E6B40}" destId="{5BCB1644-50F7-4029-8128-FF0DE7829B7D}" srcOrd="5" destOrd="0" presId="urn:microsoft.com/office/officeart/2005/8/layout/list1"/>
    <dgm:cxn modelId="{A5C2A34A-1566-46C3-84ED-0D3B0A8E3DDA}" type="presParOf" srcId="{6763125D-2E62-4781-B647-30F6FB1E6B40}" destId="{D648E3DE-FD33-474A-BA96-5486D61605BF}" srcOrd="6" destOrd="0" presId="urn:microsoft.com/office/officeart/2005/8/layout/list1"/>
    <dgm:cxn modelId="{50992FD1-DEB3-4407-9380-3731AC7A7950}" type="presParOf" srcId="{6763125D-2E62-4781-B647-30F6FB1E6B40}" destId="{C9D043E8-30F9-433F-99F2-3CAA4043D7D5}" srcOrd="7" destOrd="0" presId="urn:microsoft.com/office/officeart/2005/8/layout/list1"/>
    <dgm:cxn modelId="{F1D04EF7-66C7-4D33-A5CA-31CC8573425E}" type="presParOf" srcId="{6763125D-2E62-4781-B647-30F6FB1E6B40}" destId="{490A8679-B3D8-4786-94B1-2C2E51B01F25}" srcOrd="8" destOrd="0" presId="urn:microsoft.com/office/officeart/2005/8/layout/list1"/>
    <dgm:cxn modelId="{1558CB90-B8E6-4338-B57B-AE287A425795}" type="presParOf" srcId="{490A8679-B3D8-4786-94B1-2C2E51B01F25}" destId="{1F39CFC4-85B6-4AAF-B1FA-439C601C5AC9}" srcOrd="0" destOrd="0" presId="urn:microsoft.com/office/officeart/2005/8/layout/list1"/>
    <dgm:cxn modelId="{3DEEB70D-50D0-4777-993B-82C761BF4B1F}" type="presParOf" srcId="{490A8679-B3D8-4786-94B1-2C2E51B01F25}" destId="{5AAF1C63-E44C-4834-B8D3-AB0A6BA5A259}" srcOrd="1" destOrd="0" presId="urn:microsoft.com/office/officeart/2005/8/layout/list1"/>
    <dgm:cxn modelId="{6CF9FB2D-666D-46D3-8589-5363C0B6A554}" type="presParOf" srcId="{6763125D-2E62-4781-B647-30F6FB1E6B40}" destId="{EEC72A17-561B-491F-8DC7-EAEC79987C48}" srcOrd="9" destOrd="0" presId="urn:microsoft.com/office/officeart/2005/8/layout/list1"/>
    <dgm:cxn modelId="{BAF6F9B3-F814-407B-A0BC-23BE098EE4E3}" type="presParOf" srcId="{6763125D-2E62-4781-B647-30F6FB1E6B40}" destId="{AD11BE01-F04F-4D84-B8F6-A35FB066631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43E56-BEAD-4D24-8029-901F0FA02D4F}">
      <dsp:nvSpPr>
        <dsp:cNvPr id="0" name=""/>
        <dsp:cNvSpPr/>
      </dsp:nvSpPr>
      <dsp:spPr>
        <a:xfrm>
          <a:off x="0" y="294510"/>
          <a:ext cx="6628804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33248" rIns="5144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</dsp:txBody>
      <dsp:txXfrm>
        <a:off x="0" y="294510"/>
        <a:ext cx="6628804" cy="1411200"/>
      </dsp:txXfrm>
    </dsp:sp>
    <dsp:sp modelId="{D714A991-C829-45D9-9D8F-8674C49092B3}">
      <dsp:nvSpPr>
        <dsp:cNvPr id="0" name=""/>
        <dsp:cNvSpPr/>
      </dsp:nvSpPr>
      <dsp:spPr>
        <a:xfrm>
          <a:off x="331440" y="58350"/>
          <a:ext cx="4640162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Ashvini</a:t>
          </a:r>
          <a:endParaRPr lang="en-US" sz="1600" kern="1200" dirty="0"/>
        </a:p>
      </dsp:txBody>
      <dsp:txXfrm>
        <a:off x="354497" y="81407"/>
        <a:ext cx="4594048" cy="426206"/>
      </dsp:txXfrm>
    </dsp:sp>
    <dsp:sp modelId="{D648E3DE-FD33-474A-BA96-5486D61605BF}">
      <dsp:nvSpPr>
        <dsp:cNvPr id="0" name=""/>
        <dsp:cNvSpPr/>
      </dsp:nvSpPr>
      <dsp:spPr>
        <a:xfrm>
          <a:off x="0" y="2028270"/>
          <a:ext cx="6628804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33248" rIns="5144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</dsp:txBody>
      <dsp:txXfrm>
        <a:off x="0" y="2028270"/>
        <a:ext cx="6628804" cy="1159200"/>
      </dsp:txXfrm>
    </dsp:sp>
    <dsp:sp modelId="{879D376C-41BB-4482-A466-EF1B833ECE42}">
      <dsp:nvSpPr>
        <dsp:cNvPr id="0" name=""/>
        <dsp:cNvSpPr/>
      </dsp:nvSpPr>
      <dsp:spPr>
        <a:xfrm>
          <a:off x="331440" y="1792110"/>
          <a:ext cx="4640162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 Ritwik</a:t>
          </a:r>
          <a:endParaRPr lang="en-US" sz="1600" kern="1200" dirty="0"/>
        </a:p>
      </dsp:txBody>
      <dsp:txXfrm>
        <a:off x="354497" y="1815167"/>
        <a:ext cx="4594048" cy="426206"/>
      </dsp:txXfrm>
    </dsp:sp>
    <dsp:sp modelId="{AD11BE01-F04F-4D84-B8F6-A35FB0666315}">
      <dsp:nvSpPr>
        <dsp:cNvPr id="0" name=""/>
        <dsp:cNvSpPr/>
      </dsp:nvSpPr>
      <dsp:spPr>
        <a:xfrm>
          <a:off x="0" y="3510030"/>
          <a:ext cx="6628804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333248" rIns="514469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rebuchet MS" panose="020B0603020202020204"/>
            </a:rPr>
            <a:t> Created Users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rebuchet MS" panose="020B0603020202020204"/>
            </a:rPr>
            <a:t> Created some tables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Task description</a:t>
          </a:r>
        </a:p>
      </dsp:txBody>
      <dsp:txXfrm>
        <a:off x="0" y="3510030"/>
        <a:ext cx="6628804" cy="1411200"/>
      </dsp:txXfrm>
    </dsp:sp>
    <dsp:sp modelId="{5AAF1C63-E44C-4834-B8D3-AB0A6BA5A259}">
      <dsp:nvSpPr>
        <dsp:cNvPr id="0" name=""/>
        <dsp:cNvSpPr/>
      </dsp:nvSpPr>
      <dsp:spPr>
        <a:xfrm>
          <a:off x="331440" y="3273870"/>
          <a:ext cx="4640162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 Tanuja</a:t>
          </a:r>
          <a:endParaRPr lang="en-US" sz="1600" kern="1200" dirty="0"/>
        </a:p>
      </dsp:txBody>
      <dsp:txXfrm>
        <a:off x="354497" y="3296927"/>
        <a:ext cx="4594048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6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3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10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83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63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0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6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3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4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0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6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8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Placeholder 7" descr="Retail Analytics 2023 | Every Retailer Should Focus on">
            <a:extLst>
              <a:ext uri="{FF2B5EF4-FFF2-40B4-BE49-F238E27FC236}">
                <a16:creationId xmlns:a16="http://schemas.microsoft.com/office/drawing/2014/main" id="{8FDF5D7C-4A6D-3AFA-ADAF-8BAE2255EE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503" t="10413" b="905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u="sng" dirty="0"/>
              <a:t>Retail Analytics</a:t>
            </a:r>
          </a:p>
        </p:txBody>
      </p:sp>
      <p:sp>
        <p:nvSpPr>
          <p:cNvPr id="129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100"/>
              <a:t>Team Member Contributions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 title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67840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Project Team Members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Ashvini Patidar (NUID: 002747763)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Ritwik Giri (NUID: 002873045)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Tanuja Mahajan (NUID:002221239)</a:t>
            </a:r>
          </a:p>
        </p:txBody>
      </p:sp>
      <p:pic>
        <p:nvPicPr>
          <p:cNvPr id="25" name="Picture 24" descr="Colourful strings being woven togehter">
            <a:extLst>
              <a:ext uri="{FF2B5EF4-FFF2-40B4-BE49-F238E27FC236}">
                <a16:creationId xmlns:a16="http://schemas.microsoft.com/office/drawing/2014/main" id="{BEEF001A-02A6-A1AD-6A42-6EFDE153C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78" r="8889" b="-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ardboard boxes on conveyor belt">
            <a:extLst>
              <a:ext uri="{FF2B5EF4-FFF2-40B4-BE49-F238E27FC236}">
                <a16:creationId xmlns:a16="http://schemas.microsoft.com/office/drawing/2014/main" id="{87E7EECD-CBA7-08A5-95DE-5D3B6DE8F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2" b="1560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450376"/>
            <a:ext cx="8596668" cy="4590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ea typeface="Calibri"/>
                <a:cs typeface="Times New Roman"/>
              </a:rPr>
              <a:t>In an increasingly digital and price-conscious world, consumers are constantly seeking ways to optimize their spending on essential items. A comprehensive price comparison platform for groceries and electronics emerges as a valuable solution to address this need. This platform is designed to provide consumers with a user-friendly, efficient, and insightful way to make informed purchasing decisions across two crucial categories of products: groceries and electronics. </a:t>
            </a:r>
            <a:endParaRPr lang="en-US" sz="2000"/>
          </a:p>
          <a:p>
            <a:endParaRPr lang="en-US" dirty="0"/>
          </a:p>
          <a:p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51" y="229916"/>
            <a:ext cx="8596668" cy="628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242711"/>
            <a:ext cx="8596668" cy="4145137"/>
          </a:xfrm>
        </p:spPr>
        <p:txBody>
          <a:bodyPr/>
          <a:lstStyle/>
          <a:p>
            <a:pPr marL="457200" indent="-457200">
              <a:buFont typeface="Arial" charset="2"/>
              <a:buChar char="•"/>
            </a:pP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Calibri"/>
                <a:cs typeface="Calibri"/>
              </a:rPr>
              <a:t>Product_Details_View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Calibri"/>
                <a:cs typeface="Calibri"/>
              </a:rPr>
              <a:t>        </a:t>
            </a: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Calibri"/>
                <a:cs typeface="Calibri"/>
              </a:rPr>
              <a:t>Price_Comparison_View</a:t>
            </a:r>
            <a:endParaRPr lang="en-US" sz="1600" dirty="0" err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457200" indent="-457200">
              <a:buFont typeface="Arial" charset="2"/>
              <a:buChar char="•"/>
            </a:pP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Calibri"/>
                <a:cs typeface="Calibri"/>
              </a:rPr>
              <a:t>Shopping_Cart_View</a:t>
            </a:r>
            <a:endParaRPr lang="en-US" sz="1600" dirty="0" err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457200" indent="-457200">
              <a:buFont typeface="Arial" charset="2"/>
              <a:buChar char="•"/>
            </a:pP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Calibri"/>
                <a:cs typeface="Calibri"/>
              </a:rPr>
              <a:t>Store_Inventory_View</a:t>
            </a:r>
            <a:endParaRPr lang="en-US" sz="1600" dirty="0" err="1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457200" indent="-457200">
              <a:buFont typeface="Arial" charset="2"/>
              <a:buChar char="•"/>
            </a:pP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Calibri"/>
                <a:cs typeface="Calibri"/>
              </a:rPr>
              <a:t>Price_Update_View</a:t>
            </a:r>
            <a:br>
              <a:rPr lang="en-US" dirty="0"/>
            </a:br>
            <a:endParaRPr lang="en-US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52"/>
          </a:xfrm>
        </p:spPr>
        <p:txBody>
          <a:bodyPr>
            <a:normAutofit/>
          </a:bodyPr>
          <a:lstStyle/>
          <a:p>
            <a:pPr algn="ctr"/>
            <a:r>
              <a:rPr lang="en-US" sz="3200" err="1">
                <a:latin typeface="Times New Roman"/>
                <a:cs typeface="Times New Roman"/>
              </a:rPr>
              <a:t>Product_Details_View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95158"/>
            <a:ext cx="8713234" cy="49855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This view combines product information with corresponding prices and store names, sourced from the Product, Prices and Store tables.</a:t>
            </a:r>
            <a:endParaRPr lang="en-US"/>
          </a:p>
          <a:p>
            <a:pPr marL="285750" indent="-285750">
              <a:buFont typeface="Arial" charset="2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It provides a snapshot of product details aiding in decision making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err="1">
                <a:latin typeface="Times New Roman"/>
                <a:cs typeface="Times New Roman"/>
              </a:rPr>
              <a:t>Price_Comparison_View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F7D5B-A138-DDE3-791A-9B12B2E28499}"/>
              </a:ext>
            </a:extLst>
          </p:cNvPr>
          <p:cNvSpPr txBox="1"/>
          <p:nvPr/>
        </p:nvSpPr>
        <p:spPr>
          <a:xfrm>
            <a:off x="781879" y="1521792"/>
            <a:ext cx="861280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Calibri"/>
                <a:cs typeface="Calibri"/>
              </a:rPr>
              <a:t>This view joins Product, Prices and Store tables and aims to present key information such as Product ID, Name, Category, Price, Store name, Location and Last update date for prices.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Calibri"/>
              <a:cs typeface="Calibri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Calibri"/>
                <a:cs typeface="Calibri"/>
              </a:rPr>
              <a:t>It basically provides perspective on product prices across different stores.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52"/>
          </a:xfrm>
        </p:spPr>
        <p:txBody>
          <a:bodyPr>
            <a:normAutofit/>
          </a:bodyPr>
          <a:lstStyle/>
          <a:p>
            <a:pPr algn="ctr"/>
            <a:r>
              <a:rPr lang="en-US" sz="3200" err="1">
                <a:latin typeface="Times New Roman"/>
                <a:cs typeface="Times New Roman"/>
              </a:rPr>
              <a:t>Shopping_Cart_View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95158"/>
            <a:ext cx="8713234" cy="49855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This view consolidates data from Cart, </a:t>
            </a:r>
            <a:r>
              <a:rPr lang="en-US" sz="1600" dirty="0" err="1">
                <a:latin typeface="Times New Roman"/>
                <a:ea typeface="Calibri"/>
                <a:cs typeface="Calibri"/>
              </a:rPr>
              <a:t>Cart_Items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, Product and Prices table including details such as Cart and Cart Item IDs, product information, Quantity, Price and Total price.</a:t>
            </a:r>
            <a:endParaRPr lang="en-US" dirty="0">
              <a:latin typeface="Trebuchet MS" panose="020B0603020202020204"/>
              <a:ea typeface="Calibri"/>
              <a:cs typeface="Calibri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Provides a representation of the shopping cart contents, aiding in tracking and analyzing items for a seamless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79996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52"/>
          </a:xfrm>
        </p:spPr>
        <p:txBody>
          <a:bodyPr>
            <a:normAutofit/>
          </a:bodyPr>
          <a:lstStyle/>
          <a:p>
            <a:pPr algn="ctr"/>
            <a:r>
              <a:rPr lang="en-US" sz="3200" err="1">
                <a:latin typeface="Times New Roman"/>
                <a:cs typeface="Times New Roman"/>
              </a:rPr>
              <a:t>Store_Inventory_View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95158"/>
            <a:ext cx="8713234" cy="49855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This view provides a consolidated perspective on store inventory, merging information on Store ID, name, location and associated product details with their respective prices.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It provides essential data for effective inventory management and pricing analysis across different stores.</a:t>
            </a:r>
          </a:p>
        </p:txBody>
      </p:sp>
    </p:spTree>
    <p:extLst>
      <p:ext uri="{BB962C8B-B14F-4D97-AF65-F5344CB8AC3E}">
        <p14:creationId xmlns:p14="http://schemas.microsoft.com/office/powerpoint/2010/main" val="135784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5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/>
                <a:cs typeface="Times New Roman"/>
              </a:rPr>
              <a:t>Price_Update_View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495158"/>
            <a:ext cx="8713234" cy="49855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This view combines product, prices and store data and aims to provide a snapshot of Product ID, name, category, price, Store ID, store name and the last updated date.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600" dirty="0">
                <a:latin typeface="Times New Roman"/>
                <a:ea typeface="Calibri"/>
                <a:cs typeface="Calibri"/>
              </a:rPr>
              <a:t>It consolidates and presents updated pricing information for products across different stores.</a:t>
            </a:r>
          </a:p>
        </p:txBody>
      </p:sp>
    </p:spTree>
    <p:extLst>
      <p:ext uri="{BB962C8B-B14F-4D97-AF65-F5344CB8AC3E}">
        <p14:creationId xmlns:p14="http://schemas.microsoft.com/office/powerpoint/2010/main" val="268595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C99005-3798-4902-B5B1-B7BC9B795A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35DF6-4C68-42E3-9A51-91E3B8DC8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C0A025-EC96-4160-84F3-B0459CBE597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Widescreen</PresentationFormat>
  <Paragraphs>58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Retail Analytics</vt:lpstr>
      <vt:lpstr>Project Team Members</vt:lpstr>
      <vt:lpstr>Overview</vt:lpstr>
      <vt:lpstr>Views</vt:lpstr>
      <vt:lpstr>Product_Details_View</vt:lpstr>
      <vt:lpstr>Price_Comparison_View</vt:lpstr>
      <vt:lpstr>Shopping_Cart_View</vt:lpstr>
      <vt:lpstr>Store_Inventory_View</vt:lpstr>
      <vt:lpstr>Price_Update_View</vt:lpstr>
      <vt:lpstr>Team Member Contributions</vt:lpstr>
      <vt:lpstr>PowerPoint Presentation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/>
  <cp:revision>285</cp:revision>
  <dcterms:created xsi:type="dcterms:W3CDTF">2023-12-04T16:21:43Z</dcterms:created>
  <dcterms:modified xsi:type="dcterms:W3CDTF">2023-12-08T00:21:20Z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