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7"/>
  </p:notesMasterIdLst>
  <p:sldIdLst>
    <p:sldId id="256" r:id="rId2"/>
    <p:sldId id="257" r:id="rId3"/>
    <p:sldId id="274" r:id="rId4"/>
    <p:sldId id="259" r:id="rId5"/>
    <p:sldId id="260" r:id="rId6"/>
    <p:sldId id="261" r:id="rId7"/>
    <p:sldId id="262" r:id="rId8"/>
    <p:sldId id="263" r:id="rId9"/>
    <p:sldId id="272" r:id="rId10"/>
    <p:sldId id="265" r:id="rId11"/>
    <p:sldId id="266" r:id="rId12"/>
    <p:sldId id="267" r:id="rId13"/>
    <p:sldId id="268" r:id="rId14"/>
    <p:sldId id="273" r:id="rId15"/>
    <p:sldId id="270" r:id="rId16"/>
  </p:sldIdLst>
  <p:sldSz cx="9144000" cy="5143500" type="screen16x9"/>
  <p:notesSz cx="6858000" cy="9144000"/>
  <p:embeddedFontLst>
    <p:embeddedFont>
      <p:font typeface="Comic Sans MS" panose="030F0702030302020204" pitchFamily="66" charset="0"/>
      <p:regular r:id="rId18"/>
      <p:bold r:id="rId19"/>
      <p:italic r:id="rId20"/>
      <p:boldItalic r:id="rId21"/>
    </p:embeddedFont>
    <p:embeddedFont>
      <p:font typeface="Fredoka One" panose="02000000000000000000" pitchFamily="2" charset="0"/>
      <p:regular r:id="rId22"/>
    </p:embeddedFont>
    <p:embeddedFont>
      <p:font typeface="Orbitron" panose="020B0604020202020204" charset="0"/>
      <p:regular r:id="rId23"/>
      <p:bold r:id="rId24"/>
    </p:embeddedFont>
    <p:embeddedFont>
      <p:font typeface="Palanquin Dark" panose="020B0604020202020204" charset="0"/>
      <p:regular r:id="rId25"/>
      <p:bold r:id="rId26"/>
    </p:embeddedFont>
    <p:embeddedFont>
      <p:font typeface="Roboto" panose="02000000000000000000" pitchFamily="2" charset="0"/>
      <p:regular r:id="rId27"/>
      <p:bold r:id="rId28"/>
      <p:italic r:id="rId29"/>
      <p:boldItalic r:id="rId30"/>
    </p:embeddedFont>
    <p:embeddedFont>
      <p:font typeface="Roboto Condensed Light" panose="02000000000000000000" pitchFamily="2" charset="0"/>
      <p:regular r:id="rId31"/>
      <p:italic r:id="rId32"/>
    </p:embeddedFont>
    <p:embeddedFont>
      <p:font typeface="Roboto Medium"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52DEBCDF-E20E-44D4-80BE-46131E33F13B}">
          <p14:sldIdLst>
            <p14:sldId id="256"/>
            <p14:sldId id="257"/>
            <p14:sldId id="274"/>
            <p14:sldId id="259"/>
            <p14:sldId id="260"/>
            <p14:sldId id="261"/>
            <p14:sldId id="262"/>
            <p14:sldId id="263"/>
            <p14:sldId id="272"/>
            <p14:sldId id="265"/>
            <p14:sldId id="266"/>
            <p14:sldId id="267"/>
            <p14:sldId id="268"/>
            <p14:sldId id="273"/>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81" autoAdjust="0"/>
    <p:restoredTop sz="95196" autoAdjust="0"/>
  </p:normalViewPr>
  <p:slideViewPr>
    <p:cSldViewPr snapToGrid="0">
      <p:cViewPr varScale="1">
        <p:scale>
          <a:sx n="110" d="100"/>
          <a:sy n="110" d="100"/>
        </p:scale>
        <p:origin x="116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theme" Target="theme/theme1.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63A84B-6AB2-4F98-AD44-4E041E3F5F38}" type="doc">
      <dgm:prSet loTypeId="urn:microsoft.com/office/officeart/2005/8/layout/process5" loCatId="process" qsTypeId="urn:microsoft.com/office/officeart/2005/8/quickstyle/simple2" qsCatId="simple" csTypeId="urn:microsoft.com/office/officeart/2005/8/colors/colorful2" csCatId="colorful" phldr="1"/>
      <dgm:spPr/>
    </dgm:pt>
    <dgm:pt modelId="{2EC7FB45-14C9-4038-880F-55572909CAF2}">
      <dgm:prSet phldrT="[Text]" custT="1"/>
      <dgm:spPr/>
      <dgm:t>
        <a:bodyPr/>
        <a:lstStyle/>
        <a:p>
          <a:r>
            <a:rPr lang="en-IN" sz="2800" b="1" dirty="0"/>
            <a:t>PROBLEM STATEMENT</a:t>
          </a:r>
        </a:p>
      </dgm:t>
    </dgm:pt>
    <dgm:pt modelId="{1F02C471-4378-47D3-9C75-7E2CD546B15C}" type="parTrans" cxnId="{E77CC423-CDBC-4EDA-B6F5-662EB05DBBDF}">
      <dgm:prSet/>
      <dgm:spPr/>
      <dgm:t>
        <a:bodyPr/>
        <a:lstStyle/>
        <a:p>
          <a:endParaRPr lang="en-IN"/>
        </a:p>
      </dgm:t>
    </dgm:pt>
    <dgm:pt modelId="{0FCD014E-E247-4937-AD8E-8B61A78BFBEF}" type="sibTrans" cxnId="{E77CC423-CDBC-4EDA-B6F5-662EB05DBBDF}">
      <dgm:prSet/>
      <dgm:spPr/>
      <dgm:t>
        <a:bodyPr/>
        <a:lstStyle/>
        <a:p>
          <a:endParaRPr lang="en-IN"/>
        </a:p>
      </dgm:t>
    </dgm:pt>
    <dgm:pt modelId="{561A2496-B1AF-4778-9052-B90331BE7586}">
      <dgm:prSet phldrT="[Text]" custT="1"/>
      <dgm:spPr/>
      <dgm:t>
        <a:bodyPr/>
        <a:lstStyle/>
        <a:p>
          <a:r>
            <a:rPr lang="en-IN" sz="2600" b="1" dirty="0"/>
            <a:t>ARCHITECTURE</a:t>
          </a:r>
        </a:p>
      </dgm:t>
    </dgm:pt>
    <dgm:pt modelId="{0D20334B-0C85-494F-AFCC-7C04CFADF9E7}" type="parTrans" cxnId="{3465E8C4-99FE-458F-8B31-7FE7C9B29094}">
      <dgm:prSet/>
      <dgm:spPr/>
      <dgm:t>
        <a:bodyPr/>
        <a:lstStyle/>
        <a:p>
          <a:endParaRPr lang="en-IN"/>
        </a:p>
      </dgm:t>
    </dgm:pt>
    <dgm:pt modelId="{FBE77CD1-7725-4E5B-908D-11FD95A1B002}" type="sibTrans" cxnId="{3465E8C4-99FE-458F-8B31-7FE7C9B29094}">
      <dgm:prSet/>
      <dgm:spPr/>
      <dgm:t>
        <a:bodyPr/>
        <a:lstStyle/>
        <a:p>
          <a:endParaRPr lang="en-IN"/>
        </a:p>
      </dgm:t>
    </dgm:pt>
    <dgm:pt modelId="{FFED26E4-0314-4412-A21E-DAE1DB8A22B8}">
      <dgm:prSet phldrT="[Text]" custT="1"/>
      <dgm:spPr/>
      <dgm:t>
        <a:bodyPr/>
        <a:lstStyle/>
        <a:p>
          <a:r>
            <a:rPr lang="en-IN" sz="2800" b="1" dirty="0"/>
            <a:t>SIMULATION</a:t>
          </a:r>
        </a:p>
      </dgm:t>
    </dgm:pt>
    <dgm:pt modelId="{9233DB91-6BEB-4F9A-AE79-5C84DFFC8EBA}" type="parTrans" cxnId="{1AE2500D-67D5-4CA2-93A7-72B65F191AEC}">
      <dgm:prSet/>
      <dgm:spPr/>
      <dgm:t>
        <a:bodyPr/>
        <a:lstStyle/>
        <a:p>
          <a:endParaRPr lang="en-IN"/>
        </a:p>
      </dgm:t>
    </dgm:pt>
    <dgm:pt modelId="{24C470B2-6F36-4B26-A660-79FAECCCA691}" type="sibTrans" cxnId="{1AE2500D-67D5-4CA2-93A7-72B65F191AEC}">
      <dgm:prSet/>
      <dgm:spPr/>
      <dgm:t>
        <a:bodyPr/>
        <a:lstStyle/>
        <a:p>
          <a:endParaRPr lang="en-IN"/>
        </a:p>
      </dgm:t>
    </dgm:pt>
    <dgm:pt modelId="{28CBC50D-4A8A-44E5-AF4D-2C35186910AA}">
      <dgm:prSet phldrT="[Text]" custT="1"/>
      <dgm:spPr/>
      <dgm:t>
        <a:bodyPr/>
        <a:lstStyle/>
        <a:p>
          <a:r>
            <a:rPr lang="en-IN" sz="2800" b="1" dirty="0"/>
            <a:t>OUTCOME</a:t>
          </a:r>
        </a:p>
      </dgm:t>
    </dgm:pt>
    <dgm:pt modelId="{7D023515-2220-4ADC-B6C0-CE4F178B03BD}" type="parTrans" cxnId="{7765F3F1-406B-4563-BE6A-30A647E47504}">
      <dgm:prSet/>
      <dgm:spPr/>
      <dgm:t>
        <a:bodyPr/>
        <a:lstStyle/>
        <a:p>
          <a:endParaRPr lang="en-IN"/>
        </a:p>
      </dgm:t>
    </dgm:pt>
    <dgm:pt modelId="{75D28A50-8006-4417-AEA9-139643447A69}" type="sibTrans" cxnId="{7765F3F1-406B-4563-BE6A-30A647E47504}">
      <dgm:prSet/>
      <dgm:spPr/>
      <dgm:t>
        <a:bodyPr/>
        <a:lstStyle/>
        <a:p>
          <a:endParaRPr lang="en-IN"/>
        </a:p>
      </dgm:t>
    </dgm:pt>
    <dgm:pt modelId="{C239C9F6-AD3B-4656-B52D-2779FF18188C}" type="pres">
      <dgm:prSet presAssocID="{B663A84B-6AB2-4F98-AD44-4E041E3F5F38}" presName="diagram" presStyleCnt="0">
        <dgm:presLayoutVars>
          <dgm:dir/>
          <dgm:resizeHandles val="exact"/>
        </dgm:presLayoutVars>
      </dgm:prSet>
      <dgm:spPr/>
    </dgm:pt>
    <dgm:pt modelId="{88722353-89DF-43B0-B1C6-32AAF3D45C62}" type="pres">
      <dgm:prSet presAssocID="{2EC7FB45-14C9-4038-880F-55572909CAF2}" presName="node" presStyleLbl="node1" presStyleIdx="0" presStyleCnt="4" custScaleX="108327">
        <dgm:presLayoutVars>
          <dgm:bulletEnabled val="1"/>
        </dgm:presLayoutVars>
      </dgm:prSet>
      <dgm:spPr/>
    </dgm:pt>
    <dgm:pt modelId="{45B6C342-E7E9-4CC0-8771-32421AE5E787}" type="pres">
      <dgm:prSet presAssocID="{0FCD014E-E247-4937-AD8E-8B61A78BFBEF}" presName="sibTrans" presStyleLbl="sibTrans2D1" presStyleIdx="0" presStyleCnt="3"/>
      <dgm:spPr/>
    </dgm:pt>
    <dgm:pt modelId="{56440230-B9A2-454E-908A-83B201340D6A}" type="pres">
      <dgm:prSet presAssocID="{0FCD014E-E247-4937-AD8E-8B61A78BFBEF}" presName="connectorText" presStyleLbl="sibTrans2D1" presStyleIdx="0" presStyleCnt="3"/>
      <dgm:spPr/>
    </dgm:pt>
    <dgm:pt modelId="{5E971ABD-44B5-4819-B318-CC802834D111}" type="pres">
      <dgm:prSet presAssocID="{561A2496-B1AF-4778-9052-B90331BE7586}" presName="node" presStyleLbl="node1" presStyleIdx="1" presStyleCnt="4" custScaleX="130273">
        <dgm:presLayoutVars>
          <dgm:bulletEnabled val="1"/>
        </dgm:presLayoutVars>
      </dgm:prSet>
      <dgm:spPr/>
    </dgm:pt>
    <dgm:pt modelId="{DE856F14-A5F5-4E52-86D2-3EBBD25F13FB}" type="pres">
      <dgm:prSet presAssocID="{FBE77CD1-7725-4E5B-908D-11FD95A1B002}" presName="sibTrans" presStyleLbl="sibTrans2D1" presStyleIdx="1" presStyleCnt="3" custAng="321980"/>
      <dgm:spPr/>
    </dgm:pt>
    <dgm:pt modelId="{79A11901-0CCA-443F-A75C-A47B5B3A91C8}" type="pres">
      <dgm:prSet presAssocID="{FBE77CD1-7725-4E5B-908D-11FD95A1B002}" presName="connectorText" presStyleLbl="sibTrans2D1" presStyleIdx="1" presStyleCnt="3"/>
      <dgm:spPr/>
    </dgm:pt>
    <dgm:pt modelId="{7E93B256-329A-42AA-836E-8D94B00C1E61}" type="pres">
      <dgm:prSet presAssocID="{FFED26E4-0314-4412-A21E-DAE1DB8A22B8}" presName="node" presStyleLbl="node1" presStyleIdx="2" presStyleCnt="4" custScaleX="111486">
        <dgm:presLayoutVars>
          <dgm:bulletEnabled val="1"/>
        </dgm:presLayoutVars>
      </dgm:prSet>
      <dgm:spPr/>
    </dgm:pt>
    <dgm:pt modelId="{E11E3305-C12A-4D14-A8D4-5C10231EF7E6}" type="pres">
      <dgm:prSet presAssocID="{24C470B2-6F36-4B26-A660-79FAECCCA691}" presName="sibTrans" presStyleLbl="sibTrans2D1" presStyleIdx="2" presStyleCnt="3"/>
      <dgm:spPr/>
    </dgm:pt>
    <dgm:pt modelId="{8C377988-1537-4CD9-A04C-DAB9291EF145}" type="pres">
      <dgm:prSet presAssocID="{24C470B2-6F36-4B26-A660-79FAECCCA691}" presName="connectorText" presStyleLbl="sibTrans2D1" presStyleIdx="2" presStyleCnt="3"/>
      <dgm:spPr/>
    </dgm:pt>
    <dgm:pt modelId="{552BA294-EABF-4172-A622-BD6DAC978EB8}" type="pres">
      <dgm:prSet presAssocID="{28CBC50D-4A8A-44E5-AF4D-2C35186910AA}" presName="node" presStyleLbl="node1" presStyleIdx="3" presStyleCnt="4">
        <dgm:presLayoutVars>
          <dgm:bulletEnabled val="1"/>
        </dgm:presLayoutVars>
      </dgm:prSet>
      <dgm:spPr/>
    </dgm:pt>
  </dgm:ptLst>
  <dgm:cxnLst>
    <dgm:cxn modelId="{1AE2500D-67D5-4CA2-93A7-72B65F191AEC}" srcId="{B663A84B-6AB2-4F98-AD44-4E041E3F5F38}" destId="{FFED26E4-0314-4412-A21E-DAE1DB8A22B8}" srcOrd="2" destOrd="0" parTransId="{9233DB91-6BEB-4F9A-AE79-5C84DFFC8EBA}" sibTransId="{24C470B2-6F36-4B26-A660-79FAECCCA691}"/>
    <dgm:cxn modelId="{E77CC423-CDBC-4EDA-B6F5-662EB05DBBDF}" srcId="{B663A84B-6AB2-4F98-AD44-4E041E3F5F38}" destId="{2EC7FB45-14C9-4038-880F-55572909CAF2}" srcOrd="0" destOrd="0" parTransId="{1F02C471-4378-47D3-9C75-7E2CD546B15C}" sibTransId="{0FCD014E-E247-4937-AD8E-8B61A78BFBEF}"/>
    <dgm:cxn modelId="{88D13C25-E2CE-4B19-857E-97A7FD299DA7}" type="presOf" srcId="{561A2496-B1AF-4778-9052-B90331BE7586}" destId="{5E971ABD-44B5-4819-B318-CC802834D111}" srcOrd="0" destOrd="0" presId="urn:microsoft.com/office/officeart/2005/8/layout/process5"/>
    <dgm:cxn modelId="{0D3B9834-2484-491C-A53F-46D0364E52FC}" type="presOf" srcId="{0FCD014E-E247-4937-AD8E-8B61A78BFBEF}" destId="{56440230-B9A2-454E-908A-83B201340D6A}" srcOrd="1" destOrd="0" presId="urn:microsoft.com/office/officeart/2005/8/layout/process5"/>
    <dgm:cxn modelId="{309FC03C-9309-4952-9E28-679AE10B4F86}" type="presOf" srcId="{24C470B2-6F36-4B26-A660-79FAECCCA691}" destId="{8C377988-1537-4CD9-A04C-DAB9291EF145}" srcOrd="1" destOrd="0" presId="urn:microsoft.com/office/officeart/2005/8/layout/process5"/>
    <dgm:cxn modelId="{FCD1803F-6408-429C-B843-B7AB8281DA1F}" type="presOf" srcId="{FBE77CD1-7725-4E5B-908D-11FD95A1B002}" destId="{DE856F14-A5F5-4E52-86D2-3EBBD25F13FB}" srcOrd="0" destOrd="0" presId="urn:microsoft.com/office/officeart/2005/8/layout/process5"/>
    <dgm:cxn modelId="{B932CA60-6C70-4DD1-8EC6-CA582B782A3B}" type="presOf" srcId="{B663A84B-6AB2-4F98-AD44-4E041E3F5F38}" destId="{C239C9F6-AD3B-4656-B52D-2779FF18188C}" srcOrd="0" destOrd="0" presId="urn:microsoft.com/office/officeart/2005/8/layout/process5"/>
    <dgm:cxn modelId="{FFD35343-AD36-4159-964B-15A0E0E2B5EB}" type="presOf" srcId="{FFED26E4-0314-4412-A21E-DAE1DB8A22B8}" destId="{7E93B256-329A-42AA-836E-8D94B00C1E61}" srcOrd="0" destOrd="0" presId="urn:microsoft.com/office/officeart/2005/8/layout/process5"/>
    <dgm:cxn modelId="{AEA84E4D-2DE6-40B8-9070-436DD288F452}" type="presOf" srcId="{28CBC50D-4A8A-44E5-AF4D-2C35186910AA}" destId="{552BA294-EABF-4172-A622-BD6DAC978EB8}" srcOrd="0" destOrd="0" presId="urn:microsoft.com/office/officeart/2005/8/layout/process5"/>
    <dgm:cxn modelId="{73525952-9558-40F7-9136-CC3691C0D889}" type="presOf" srcId="{24C470B2-6F36-4B26-A660-79FAECCCA691}" destId="{E11E3305-C12A-4D14-A8D4-5C10231EF7E6}" srcOrd="0" destOrd="0" presId="urn:microsoft.com/office/officeart/2005/8/layout/process5"/>
    <dgm:cxn modelId="{B8838EA3-7648-4672-9E90-42D083666E1D}" type="presOf" srcId="{0FCD014E-E247-4937-AD8E-8B61A78BFBEF}" destId="{45B6C342-E7E9-4CC0-8771-32421AE5E787}" srcOrd="0" destOrd="0" presId="urn:microsoft.com/office/officeart/2005/8/layout/process5"/>
    <dgm:cxn modelId="{3465E8C4-99FE-458F-8B31-7FE7C9B29094}" srcId="{B663A84B-6AB2-4F98-AD44-4E041E3F5F38}" destId="{561A2496-B1AF-4778-9052-B90331BE7586}" srcOrd="1" destOrd="0" parTransId="{0D20334B-0C85-494F-AFCC-7C04CFADF9E7}" sibTransId="{FBE77CD1-7725-4E5B-908D-11FD95A1B002}"/>
    <dgm:cxn modelId="{5E344AC8-9A14-40FF-9996-9A475B716368}" type="presOf" srcId="{2EC7FB45-14C9-4038-880F-55572909CAF2}" destId="{88722353-89DF-43B0-B1C6-32AAF3D45C62}" srcOrd="0" destOrd="0" presId="urn:microsoft.com/office/officeart/2005/8/layout/process5"/>
    <dgm:cxn modelId="{1AE655CB-6CDC-4284-A8A2-ABC8999007D9}" type="presOf" srcId="{FBE77CD1-7725-4E5B-908D-11FD95A1B002}" destId="{79A11901-0CCA-443F-A75C-A47B5B3A91C8}" srcOrd="1" destOrd="0" presId="urn:microsoft.com/office/officeart/2005/8/layout/process5"/>
    <dgm:cxn modelId="{7765F3F1-406B-4563-BE6A-30A647E47504}" srcId="{B663A84B-6AB2-4F98-AD44-4E041E3F5F38}" destId="{28CBC50D-4A8A-44E5-AF4D-2C35186910AA}" srcOrd="3" destOrd="0" parTransId="{7D023515-2220-4ADC-B6C0-CE4F178B03BD}" sibTransId="{75D28A50-8006-4417-AEA9-139643447A69}"/>
    <dgm:cxn modelId="{EFAFF37E-036E-4A1F-A7E3-0586BF75F94F}" type="presParOf" srcId="{C239C9F6-AD3B-4656-B52D-2779FF18188C}" destId="{88722353-89DF-43B0-B1C6-32AAF3D45C62}" srcOrd="0" destOrd="0" presId="urn:microsoft.com/office/officeart/2005/8/layout/process5"/>
    <dgm:cxn modelId="{C912A2EB-BAD5-4A4E-9B14-44696BEF2149}" type="presParOf" srcId="{C239C9F6-AD3B-4656-B52D-2779FF18188C}" destId="{45B6C342-E7E9-4CC0-8771-32421AE5E787}" srcOrd="1" destOrd="0" presId="urn:microsoft.com/office/officeart/2005/8/layout/process5"/>
    <dgm:cxn modelId="{94B98C7B-5A90-4A7C-A824-A9D53FBEF5AB}" type="presParOf" srcId="{45B6C342-E7E9-4CC0-8771-32421AE5E787}" destId="{56440230-B9A2-454E-908A-83B201340D6A}" srcOrd="0" destOrd="0" presId="urn:microsoft.com/office/officeart/2005/8/layout/process5"/>
    <dgm:cxn modelId="{5B691127-C31F-493B-A7BC-D513680B8BFF}" type="presParOf" srcId="{C239C9F6-AD3B-4656-B52D-2779FF18188C}" destId="{5E971ABD-44B5-4819-B318-CC802834D111}" srcOrd="2" destOrd="0" presId="urn:microsoft.com/office/officeart/2005/8/layout/process5"/>
    <dgm:cxn modelId="{14027351-93B4-48FA-A879-70BC61E0646A}" type="presParOf" srcId="{C239C9F6-AD3B-4656-B52D-2779FF18188C}" destId="{DE856F14-A5F5-4E52-86D2-3EBBD25F13FB}" srcOrd="3" destOrd="0" presId="urn:microsoft.com/office/officeart/2005/8/layout/process5"/>
    <dgm:cxn modelId="{52000CB1-FCB3-4151-AFD4-2BB464834EFB}" type="presParOf" srcId="{DE856F14-A5F5-4E52-86D2-3EBBD25F13FB}" destId="{79A11901-0CCA-443F-A75C-A47B5B3A91C8}" srcOrd="0" destOrd="0" presId="urn:microsoft.com/office/officeart/2005/8/layout/process5"/>
    <dgm:cxn modelId="{2E44057C-D90E-4B61-A800-8CBFF9446042}" type="presParOf" srcId="{C239C9F6-AD3B-4656-B52D-2779FF18188C}" destId="{7E93B256-329A-42AA-836E-8D94B00C1E61}" srcOrd="4" destOrd="0" presId="urn:microsoft.com/office/officeart/2005/8/layout/process5"/>
    <dgm:cxn modelId="{190D1FC3-4461-4B75-8C94-AE23B9DFF75A}" type="presParOf" srcId="{C239C9F6-AD3B-4656-B52D-2779FF18188C}" destId="{E11E3305-C12A-4D14-A8D4-5C10231EF7E6}" srcOrd="5" destOrd="0" presId="urn:microsoft.com/office/officeart/2005/8/layout/process5"/>
    <dgm:cxn modelId="{FC24BEA0-5ACD-4495-98ED-4F2FF590064B}" type="presParOf" srcId="{E11E3305-C12A-4D14-A8D4-5C10231EF7E6}" destId="{8C377988-1537-4CD9-A04C-DAB9291EF145}" srcOrd="0" destOrd="0" presId="urn:microsoft.com/office/officeart/2005/8/layout/process5"/>
    <dgm:cxn modelId="{B9360777-23BB-4476-8C94-A92BD301B813}" type="presParOf" srcId="{C239C9F6-AD3B-4656-B52D-2779FF18188C}" destId="{552BA294-EABF-4172-A622-BD6DAC978EB8}" srcOrd="6"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7DE2A37-67C9-4137-909A-C55602E35D31}"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IN"/>
        </a:p>
      </dgm:t>
    </dgm:pt>
    <dgm:pt modelId="{4655459F-EE25-4897-A30D-99276F636C58}">
      <dgm:prSet phldrT="[Text]" custT="1"/>
      <dgm:spPr/>
      <dgm:t>
        <a:bodyPr/>
        <a:lstStyle/>
        <a:p>
          <a:pPr>
            <a:buNone/>
          </a:pPr>
          <a:r>
            <a:rPr lang="en-US" sz="1800" b="1" dirty="0">
              <a:solidFill>
                <a:schemeClr val="accent6"/>
              </a:solidFill>
              <a:latin typeface="Roboto"/>
              <a:ea typeface="Roboto"/>
              <a:cs typeface="Roboto"/>
              <a:sym typeface="Roboto"/>
            </a:rPr>
            <a:t>Gives us a signal by glowing led and buzzer sound when flame is produced.</a:t>
          </a:r>
          <a:endParaRPr lang="en-IN" sz="1800" b="1" dirty="0">
            <a:solidFill>
              <a:schemeClr val="accent6"/>
            </a:solidFill>
          </a:endParaRPr>
        </a:p>
      </dgm:t>
    </dgm:pt>
    <dgm:pt modelId="{284DC2A6-AB3A-4C35-9E9C-77B4CC429C42}" type="parTrans" cxnId="{9F29F2AF-B57F-4B1E-BD69-9FADFFF139FE}">
      <dgm:prSet/>
      <dgm:spPr/>
      <dgm:t>
        <a:bodyPr/>
        <a:lstStyle/>
        <a:p>
          <a:endParaRPr lang="en-IN"/>
        </a:p>
      </dgm:t>
    </dgm:pt>
    <dgm:pt modelId="{75123D41-AD16-4886-992E-8B12162493FE}" type="sibTrans" cxnId="{9F29F2AF-B57F-4B1E-BD69-9FADFFF139FE}">
      <dgm:prSet/>
      <dgm:spPr/>
      <dgm:t>
        <a:bodyPr/>
        <a:lstStyle/>
        <a:p>
          <a:endParaRPr lang="en-IN"/>
        </a:p>
      </dgm:t>
    </dgm:pt>
    <dgm:pt modelId="{7501FC8A-BEBB-4E40-AB17-F16D56A3A0F5}">
      <dgm:prSet phldrT="[Text]" custT="1"/>
      <dgm:spPr/>
      <dgm:t>
        <a:bodyPr/>
        <a:lstStyle/>
        <a:p>
          <a:pPr>
            <a:buNone/>
          </a:pPr>
          <a:r>
            <a:rPr lang="en-US" sz="1800" b="1" dirty="0">
              <a:solidFill>
                <a:schemeClr val="accent6"/>
              </a:solidFill>
              <a:latin typeface="Roboto"/>
              <a:ea typeface="Roboto"/>
              <a:cs typeface="Roboto"/>
              <a:sym typeface="Roboto"/>
            </a:rPr>
            <a:t>Also, gives us a display on LCD screen when flame is produced.</a:t>
          </a:r>
          <a:endParaRPr lang="en-IN" sz="1800" b="1" dirty="0">
            <a:solidFill>
              <a:schemeClr val="accent6"/>
            </a:solidFill>
          </a:endParaRPr>
        </a:p>
      </dgm:t>
    </dgm:pt>
    <dgm:pt modelId="{DC6071EA-EA43-4BE2-A94B-135CB51E8FE6}" type="parTrans" cxnId="{19A709F4-F3E0-4971-BC9A-0980473853D1}">
      <dgm:prSet/>
      <dgm:spPr/>
      <dgm:t>
        <a:bodyPr/>
        <a:lstStyle/>
        <a:p>
          <a:endParaRPr lang="en-IN"/>
        </a:p>
      </dgm:t>
    </dgm:pt>
    <dgm:pt modelId="{6957F0A9-E902-4754-A263-03DD28A02185}" type="sibTrans" cxnId="{19A709F4-F3E0-4971-BC9A-0980473853D1}">
      <dgm:prSet/>
      <dgm:spPr/>
      <dgm:t>
        <a:bodyPr/>
        <a:lstStyle/>
        <a:p>
          <a:endParaRPr lang="en-IN"/>
        </a:p>
      </dgm:t>
    </dgm:pt>
    <dgm:pt modelId="{40FD5637-6A83-4A14-B8E4-969332457FF2}">
      <dgm:prSet phldrT="[Text]" custT="1"/>
      <dgm:spPr/>
      <dgm:t>
        <a:bodyPr/>
        <a:lstStyle/>
        <a:p>
          <a:pPr>
            <a:buNone/>
          </a:pPr>
          <a:r>
            <a:rPr lang="en-US" sz="1800" b="1" dirty="0">
              <a:solidFill>
                <a:schemeClr val="accent6"/>
              </a:solidFill>
              <a:latin typeface="Roboto"/>
              <a:ea typeface="Roboto"/>
              <a:cs typeface="Roboto"/>
              <a:sym typeface="Roboto"/>
            </a:rPr>
            <a:t>Ensure the safety of the machine.</a:t>
          </a:r>
          <a:endParaRPr lang="en-IN" sz="1800" b="1" dirty="0">
            <a:solidFill>
              <a:schemeClr val="accent6"/>
            </a:solidFill>
          </a:endParaRPr>
        </a:p>
      </dgm:t>
    </dgm:pt>
    <dgm:pt modelId="{AC71C7A2-DECF-461D-B352-A76587E0223F}" type="parTrans" cxnId="{D9D50588-5392-40C4-9741-87ADAEAEFC39}">
      <dgm:prSet/>
      <dgm:spPr/>
      <dgm:t>
        <a:bodyPr/>
        <a:lstStyle/>
        <a:p>
          <a:endParaRPr lang="en-IN"/>
        </a:p>
      </dgm:t>
    </dgm:pt>
    <dgm:pt modelId="{13C74745-0478-480C-83BE-574E6EAAC177}" type="sibTrans" cxnId="{D9D50588-5392-40C4-9741-87ADAEAEFC39}">
      <dgm:prSet/>
      <dgm:spPr/>
      <dgm:t>
        <a:bodyPr/>
        <a:lstStyle/>
        <a:p>
          <a:endParaRPr lang="en-IN"/>
        </a:p>
      </dgm:t>
    </dgm:pt>
    <dgm:pt modelId="{85E65A7F-0267-4D1B-A090-32A43E40DAE3}">
      <dgm:prSet phldrT="[Text]" custT="1"/>
      <dgm:spPr/>
      <dgm:t>
        <a:bodyPr/>
        <a:lstStyle/>
        <a:p>
          <a:pPr>
            <a:buNone/>
          </a:pPr>
          <a:r>
            <a:rPr lang="en-US" sz="1800" b="1" dirty="0">
              <a:solidFill>
                <a:schemeClr val="accent6"/>
              </a:solidFill>
              <a:latin typeface="Roboto"/>
              <a:ea typeface="Roboto"/>
              <a:cs typeface="Roboto"/>
              <a:sym typeface="Roboto"/>
            </a:rPr>
            <a:t>Necessary steps can be taken to prevent the consequences.</a:t>
          </a:r>
          <a:endParaRPr lang="en-IN" sz="1800" b="1" dirty="0">
            <a:solidFill>
              <a:schemeClr val="accent6"/>
            </a:solidFill>
          </a:endParaRPr>
        </a:p>
      </dgm:t>
    </dgm:pt>
    <dgm:pt modelId="{8BB26F0F-93E0-400B-85C9-09C6787CD147}" type="parTrans" cxnId="{15B46A28-CC82-4C50-AB00-C0B36000657F}">
      <dgm:prSet/>
      <dgm:spPr/>
      <dgm:t>
        <a:bodyPr/>
        <a:lstStyle/>
        <a:p>
          <a:endParaRPr lang="en-IN"/>
        </a:p>
      </dgm:t>
    </dgm:pt>
    <dgm:pt modelId="{228D955B-CA35-4017-A578-F02920A31D99}" type="sibTrans" cxnId="{15B46A28-CC82-4C50-AB00-C0B36000657F}">
      <dgm:prSet/>
      <dgm:spPr/>
      <dgm:t>
        <a:bodyPr/>
        <a:lstStyle/>
        <a:p>
          <a:endParaRPr lang="en-IN"/>
        </a:p>
      </dgm:t>
    </dgm:pt>
    <dgm:pt modelId="{635A8309-E038-4F64-BFB0-E5697114480E}">
      <dgm:prSet phldrT="[Text]" custT="1"/>
      <dgm:spPr/>
      <dgm:t>
        <a:bodyPr/>
        <a:lstStyle/>
        <a:p>
          <a:pPr>
            <a:buNone/>
          </a:pPr>
          <a:r>
            <a:rPr lang="en-IN" sz="1800" b="1" dirty="0">
              <a:solidFill>
                <a:schemeClr val="accent6"/>
              </a:solidFill>
              <a:latin typeface="Roboto"/>
              <a:ea typeface="Roboto"/>
              <a:cs typeface="Roboto"/>
              <a:sym typeface="Roboto"/>
            </a:rPr>
            <a:t>Increase the lifetime</a:t>
          </a:r>
          <a:endParaRPr lang="en-IN" sz="1800" b="1" dirty="0">
            <a:solidFill>
              <a:schemeClr val="accent6"/>
            </a:solidFill>
          </a:endParaRPr>
        </a:p>
      </dgm:t>
    </dgm:pt>
    <dgm:pt modelId="{CFA424DC-003B-48C9-90C8-0A3AE037C42A}" type="parTrans" cxnId="{8CBDDCB5-6445-49BE-B567-0F40DACB6575}">
      <dgm:prSet/>
      <dgm:spPr/>
      <dgm:t>
        <a:bodyPr/>
        <a:lstStyle/>
        <a:p>
          <a:endParaRPr lang="en-IN"/>
        </a:p>
      </dgm:t>
    </dgm:pt>
    <dgm:pt modelId="{25FE63A6-2653-4D1F-84A2-7A954B78DE1E}" type="sibTrans" cxnId="{8CBDDCB5-6445-49BE-B567-0F40DACB6575}">
      <dgm:prSet/>
      <dgm:spPr/>
      <dgm:t>
        <a:bodyPr/>
        <a:lstStyle/>
        <a:p>
          <a:endParaRPr lang="en-IN"/>
        </a:p>
      </dgm:t>
    </dgm:pt>
    <dgm:pt modelId="{B92ADCA5-C649-4E9F-9C17-2674D7833A18}" type="pres">
      <dgm:prSet presAssocID="{07DE2A37-67C9-4137-909A-C55602E35D31}" presName="Name0" presStyleCnt="0">
        <dgm:presLayoutVars>
          <dgm:chMax val="7"/>
          <dgm:chPref val="7"/>
          <dgm:dir/>
        </dgm:presLayoutVars>
      </dgm:prSet>
      <dgm:spPr/>
    </dgm:pt>
    <dgm:pt modelId="{56AA1F60-BDB9-45F3-AB73-01C580B4E5F5}" type="pres">
      <dgm:prSet presAssocID="{07DE2A37-67C9-4137-909A-C55602E35D31}" presName="Name1" presStyleCnt="0"/>
      <dgm:spPr/>
    </dgm:pt>
    <dgm:pt modelId="{A1131145-0654-445D-8B18-4D0DFCEB69F1}" type="pres">
      <dgm:prSet presAssocID="{07DE2A37-67C9-4137-909A-C55602E35D31}" presName="cycle" presStyleCnt="0"/>
      <dgm:spPr/>
    </dgm:pt>
    <dgm:pt modelId="{49CECE38-4481-43AB-B1DB-9801ED484CFD}" type="pres">
      <dgm:prSet presAssocID="{07DE2A37-67C9-4137-909A-C55602E35D31}" presName="srcNode" presStyleLbl="node1" presStyleIdx="0" presStyleCnt="5"/>
      <dgm:spPr/>
    </dgm:pt>
    <dgm:pt modelId="{3C542120-E6A3-46FD-BD8F-78C7690C215A}" type="pres">
      <dgm:prSet presAssocID="{07DE2A37-67C9-4137-909A-C55602E35D31}" presName="conn" presStyleLbl="parChTrans1D2" presStyleIdx="0" presStyleCnt="1"/>
      <dgm:spPr/>
    </dgm:pt>
    <dgm:pt modelId="{A7DE4A6F-C983-499A-AB09-FE5B3F6F8E07}" type="pres">
      <dgm:prSet presAssocID="{07DE2A37-67C9-4137-909A-C55602E35D31}" presName="extraNode" presStyleLbl="node1" presStyleIdx="0" presStyleCnt="5"/>
      <dgm:spPr/>
    </dgm:pt>
    <dgm:pt modelId="{23230B09-2997-40F0-98B4-8AA9D6EF81F3}" type="pres">
      <dgm:prSet presAssocID="{07DE2A37-67C9-4137-909A-C55602E35D31}" presName="dstNode" presStyleLbl="node1" presStyleIdx="0" presStyleCnt="5"/>
      <dgm:spPr/>
    </dgm:pt>
    <dgm:pt modelId="{D3078F9A-63AD-426F-A539-6AB4EA172161}" type="pres">
      <dgm:prSet presAssocID="{4655459F-EE25-4897-A30D-99276F636C58}" presName="text_1" presStyleLbl="node1" presStyleIdx="0" presStyleCnt="5">
        <dgm:presLayoutVars>
          <dgm:bulletEnabled val="1"/>
        </dgm:presLayoutVars>
      </dgm:prSet>
      <dgm:spPr/>
    </dgm:pt>
    <dgm:pt modelId="{E36F0AC9-728C-46C2-B77B-CF2B7A0B4E37}" type="pres">
      <dgm:prSet presAssocID="{4655459F-EE25-4897-A30D-99276F636C58}" presName="accent_1" presStyleCnt="0"/>
      <dgm:spPr/>
    </dgm:pt>
    <dgm:pt modelId="{44B45502-2A99-48E9-81E1-DF70F2E8C9F7}" type="pres">
      <dgm:prSet presAssocID="{4655459F-EE25-4897-A30D-99276F636C58}" presName="accentRepeatNode" presStyleLbl="solidFgAcc1" presStyleIdx="0" presStyleCnt="5"/>
      <dgm:spPr/>
    </dgm:pt>
    <dgm:pt modelId="{806934FA-B3BD-4302-BB1A-0D26E592325F}" type="pres">
      <dgm:prSet presAssocID="{7501FC8A-BEBB-4E40-AB17-F16D56A3A0F5}" presName="text_2" presStyleLbl="node1" presStyleIdx="1" presStyleCnt="5">
        <dgm:presLayoutVars>
          <dgm:bulletEnabled val="1"/>
        </dgm:presLayoutVars>
      </dgm:prSet>
      <dgm:spPr/>
    </dgm:pt>
    <dgm:pt modelId="{13196DD1-7BB1-49E4-90D9-8CD5B9EF0076}" type="pres">
      <dgm:prSet presAssocID="{7501FC8A-BEBB-4E40-AB17-F16D56A3A0F5}" presName="accent_2" presStyleCnt="0"/>
      <dgm:spPr/>
    </dgm:pt>
    <dgm:pt modelId="{B8856357-6436-43E8-B972-C55329AD3AA3}" type="pres">
      <dgm:prSet presAssocID="{7501FC8A-BEBB-4E40-AB17-F16D56A3A0F5}" presName="accentRepeatNode" presStyleLbl="solidFgAcc1" presStyleIdx="1" presStyleCnt="5"/>
      <dgm:spPr/>
    </dgm:pt>
    <dgm:pt modelId="{F16FC2F7-4051-440F-BAA2-FDE7D7A8FAA2}" type="pres">
      <dgm:prSet presAssocID="{40FD5637-6A83-4A14-B8E4-969332457FF2}" presName="text_3" presStyleLbl="node1" presStyleIdx="2" presStyleCnt="5">
        <dgm:presLayoutVars>
          <dgm:bulletEnabled val="1"/>
        </dgm:presLayoutVars>
      </dgm:prSet>
      <dgm:spPr/>
    </dgm:pt>
    <dgm:pt modelId="{8D1E3A1F-0A9D-4F3D-99C0-1B379F3002D2}" type="pres">
      <dgm:prSet presAssocID="{40FD5637-6A83-4A14-B8E4-969332457FF2}" presName="accent_3" presStyleCnt="0"/>
      <dgm:spPr/>
    </dgm:pt>
    <dgm:pt modelId="{05198168-3271-4B9C-999D-6DF998E3D436}" type="pres">
      <dgm:prSet presAssocID="{40FD5637-6A83-4A14-B8E4-969332457FF2}" presName="accentRepeatNode" presStyleLbl="solidFgAcc1" presStyleIdx="2" presStyleCnt="5"/>
      <dgm:spPr/>
    </dgm:pt>
    <dgm:pt modelId="{392B3D35-7049-4ED3-AB01-1CBEEDF56150}" type="pres">
      <dgm:prSet presAssocID="{85E65A7F-0267-4D1B-A090-32A43E40DAE3}" presName="text_4" presStyleLbl="node1" presStyleIdx="3" presStyleCnt="5">
        <dgm:presLayoutVars>
          <dgm:bulletEnabled val="1"/>
        </dgm:presLayoutVars>
      </dgm:prSet>
      <dgm:spPr/>
    </dgm:pt>
    <dgm:pt modelId="{B1E986A8-7707-49F6-9BEA-BA5B094D1098}" type="pres">
      <dgm:prSet presAssocID="{85E65A7F-0267-4D1B-A090-32A43E40DAE3}" presName="accent_4" presStyleCnt="0"/>
      <dgm:spPr/>
    </dgm:pt>
    <dgm:pt modelId="{4E14F096-EFFD-47DB-AF9E-FA6157F7FE55}" type="pres">
      <dgm:prSet presAssocID="{85E65A7F-0267-4D1B-A090-32A43E40DAE3}" presName="accentRepeatNode" presStyleLbl="solidFgAcc1" presStyleIdx="3" presStyleCnt="5"/>
      <dgm:spPr/>
    </dgm:pt>
    <dgm:pt modelId="{A7366BB1-6888-4F16-8DAC-4766E0E0C2AC}" type="pres">
      <dgm:prSet presAssocID="{635A8309-E038-4F64-BFB0-E5697114480E}" presName="text_5" presStyleLbl="node1" presStyleIdx="4" presStyleCnt="5">
        <dgm:presLayoutVars>
          <dgm:bulletEnabled val="1"/>
        </dgm:presLayoutVars>
      </dgm:prSet>
      <dgm:spPr/>
    </dgm:pt>
    <dgm:pt modelId="{7F2C8FAC-0460-412A-8B46-3796C48C636E}" type="pres">
      <dgm:prSet presAssocID="{635A8309-E038-4F64-BFB0-E5697114480E}" presName="accent_5" presStyleCnt="0"/>
      <dgm:spPr/>
    </dgm:pt>
    <dgm:pt modelId="{3C02DCDD-7482-408E-9BE1-A5926919B120}" type="pres">
      <dgm:prSet presAssocID="{635A8309-E038-4F64-BFB0-E5697114480E}" presName="accentRepeatNode" presStyleLbl="solidFgAcc1" presStyleIdx="4" presStyleCnt="5"/>
      <dgm:spPr/>
    </dgm:pt>
  </dgm:ptLst>
  <dgm:cxnLst>
    <dgm:cxn modelId="{8F0B530B-DA6F-4252-8644-0E2B602BF4DE}" type="presOf" srcId="{635A8309-E038-4F64-BFB0-E5697114480E}" destId="{A7366BB1-6888-4F16-8DAC-4766E0E0C2AC}" srcOrd="0" destOrd="0" presId="urn:microsoft.com/office/officeart/2008/layout/VerticalCurvedList"/>
    <dgm:cxn modelId="{15B46A28-CC82-4C50-AB00-C0B36000657F}" srcId="{07DE2A37-67C9-4137-909A-C55602E35D31}" destId="{85E65A7F-0267-4D1B-A090-32A43E40DAE3}" srcOrd="3" destOrd="0" parTransId="{8BB26F0F-93E0-400B-85C9-09C6787CD147}" sibTransId="{228D955B-CA35-4017-A578-F02920A31D99}"/>
    <dgm:cxn modelId="{04A66567-FEB2-4E30-BB9F-D578122513C2}" type="presOf" srcId="{75123D41-AD16-4886-992E-8B12162493FE}" destId="{3C542120-E6A3-46FD-BD8F-78C7690C215A}" srcOrd="0" destOrd="0" presId="urn:microsoft.com/office/officeart/2008/layout/VerticalCurvedList"/>
    <dgm:cxn modelId="{318ABA6F-96B2-4D39-9DEF-8518F36357B2}" type="presOf" srcId="{40FD5637-6A83-4A14-B8E4-969332457FF2}" destId="{F16FC2F7-4051-440F-BAA2-FDE7D7A8FAA2}" srcOrd="0" destOrd="0" presId="urn:microsoft.com/office/officeart/2008/layout/VerticalCurvedList"/>
    <dgm:cxn modelId="{D9D50588-5392-40C4-9741-87ADAEAEFC39}" srcId="{07DE2A37-67C9-4137-909A-C55602E35D31}" destId="{40FD5637-6A83-4A14-B8E4-969332457FF2}" srcOrd="2" destOrd="0" parTransId="{AC71C7A2-DECF-461D-B352-A76587E0223F}" sibTransId="{13C74745-0478-480C-83BE-574E6EAAC177}"/>
    <dgm:cxn modelId="{9F29F2AF-B57F-4B1E-BD69-9FADFFF139FE}" srcId="{07DE2A37-67C9-4137-909A-C55602E35D31}" destId="{4655459F-EE25-4897-A30D-99276F636C58}" srcOrd="0" destOrd="0" parTransId="{284DC2A6-AB3A-4C35-9E9C-77B4CC429C42}" sibTransId="{75123D41-AD16-4886-992E-8B12162493FE}"/>
    <dgm:cxn modelId="{8CBDDCB5-6445-49BE-B567-0F40DACB6575}" srcId="{07DE2A37-67C9-4137-909A-C55602E35D31}" destId="{635A8309-E038-4F64-BFB0-E5697114480E}" srcOrd="4" destOrd="0" parTransId="{CFA424DC-003B-48C9-90C8-0A3AE037C42A}" sibTransId="{25FE63A6-2653-4D1F-84A2-7A954B78DE1E}"/>
    <dgm:cxn modelId="{DFDFBFBB-3F56-4508-A79B-5736C9A56E13}" type="presOf" srcId="{7501FC8A-BEBB-4E40-AB17-F16D56A3A0F5}" destId="{806934FA-B3BD-4302-BB1A-0D26E592325F}" srcOrd="0" destOrd="0" presId="urn:microsoft.com/office/officeart/2008/layout/VerticalCurvedList"/>
    <dgm:cxn modelId="{613B8DBC-C697-4A0A-A4FC-1918ECBFFF61}" type="presOf" srcId="{07DE2A37-67C9-4137-909A-C55602E35D31}" destId="{B92ADCA5-C649-4E9F-9C17-2674D7833A18}" srcOrd="0" destOrd="0" presId="urn:microsoft.com/office/officeart/2008/layout/VerticalCurvedList"/>
    <dgm:cxn modelId="{97CE82EB-C6BB-43C7-91D8-3051556EFE49}" type="presOf" srcId="{4655459F-EE25-4897-A30D-99276F636C58}" destId="{D3078F9A-63AD-426F-A539-6AB4EA172161}" srcOrd="0" destOrd="0" presId="urn:microsoft.com/office/officeart/2008/layout/VerticalCurvedList"/>
    <dgm:cxn modelId="{767E43EC-CA47-494B-A3EF-4AF45AAD53A2}" type="presOf" srcId="{85E65A7F-0267-4D1B-A090-32A43E40DAE3}" destId="{392B3D35-7049-4ED3-AB01-1CBEEDF56150}" srcOrd="0" destOrd="0" presId="urn:microsoft.com/office/officeart/2008/layout/VerticalCurvedList"/>
    <dgm:cxn modelId="{19A709F4-F3E0-4971-BC9A-0980473853D1}" srcId="{07DE2A37-67C9-4137-909A-C55602E35D31}" destId="{7501FC8A-BEBB-4E40-AB17-F16D56A3A0F5}" srcOrd="1" destOrd="0" parTransId="{DC6071EA-EA43-4BE2-A94B-135CB51E8FE6}" sibTransId="{6957F0A9-E902-4754-A263-03DD28A02185}"/>
    <dgm:cxn modelId="{02A626E8-803D-42E3-8BC8-C2D49166A229}" type="presParOf" srcId="{B92ADCA5-C649-4E9F-9C17-2674D7833A18}" destId="{56AA1F60-BDB9-45F3-AB73-01C580B4E5F5}" srcOrd="0" destOrd="0" presId="urn:microsoft.com/office/officeart/2008/layout/VerticalCurvedList"/>
    <dgm:cxn modelId="{D74C041C-4720-4AEC-B871-415B63299D1F}" type="presParOf" srcId="{56AA1F60-BDB9-45F3-AB73-01C580B4E5F5}" destId="{A1131145-0654-445D-8B18-4D0DFCEB69F1}" srcOrd="0" destOrd="0" presId="urn:microsoft.com/office/officeart/2008/layout/VerticalCurvedList"/>
    <dgm:cxn modelId="{EE6BDEEC-90BF-4B36-ACB4-403621B0AEC7}" type="presParOf" srcId="{A1131145-0654-445D-8B18-4D0DFCEB69F1}" destId="{49CECE38-4481-43AB-B1DB-9801ED484CFD}" srcOrd="0" destOrd="0" presId="urn:microsoft.com/office/officeart/2008/layout/VerticalCurvedList"/>
    <dgm:cxn modelId="{362EC29C-A4CF-401E-AEF9-894705357BEA}" type="presParOf" srcId="{A1131145-0654-445D-8B18-4D0DFCEB69F1}" destId="{3C542120-E6A3-46FD-BD8F-78C7690C215A}" srcOrd="1" destOrd="0" presId="urn:microsoft.com/office/officeart/2008/layout/VerticalCurvedList"/>
    <dgm:cxn modelId="{E50598E1-DB97-4111-9F56-E6E8E2146887}" type="presParOf" srcId="{A1131145-0654-445D-8B18-4D0DFCEB69F1}" destId="{A7DE4A6F-C983-499A-AB09-FE5B3F6F8E07}" srcOrd="2" destOrd="0" presId="urn:microsoft.com/office/officeart/2008/layout/VerticalCurvedList"/>
    <dgm:cxn modelId="{0E2D1716-6D73-44B2-B268-08FE5DA27A7B}" type="presParOf" srcId="{A1131145-0654-445D-8B18-4D0DFCEB69F1}" destId="{23230B09-2997-40F0-98B4-8AA9D6EF81F3}" srcOrd="3" destOrd="0" presId="urn:microsoft.com/office/officeart/2008/layout/VerticalCurvedList"/>
    <dgm:cxn modelId="{E89B0680-C2B8-462C-9EB9-CBC26E39A046}" type="presParOf" srcId="{56AA1F60-BDB9-45F3-AB73-01C580B4E5F5}" destId="{D3078F9A-63AD-426F-A539-6AB4EA172161}" srcOrd="1" destOrd="0" presId="urn:microsoft.com/office/officeart/2008/layout/VerticalCurvedList"/>
    <dgm:cxn modelId="{C86CA46B-5A7E-4DD0-9F51-7B80BC55F465}" type="presParOf" srcId="{56AA1F60-BDB9-45F3-AB73-01C580B4E5F5}" destId="{E36F0AC9-728C-46C2-B77B-CF2B7A0B4E37}" srcOrd="2" destOrd="0" presId="urn:microsoft.com/office/officeart/2008/layout/VerticalCurvedList"/>
    <dgm:cxn modelId="{4056F59C-1AA5-4CB9-80BF-226D2532C8B9}" type="presParOf" srcId="{E36F0AC9-728C-46C2-B77B-CF2B7A0B4E37}" destId="{44B45502-2A99-48E9-81E1-DF70F2E8C9F7}" srcOrd="0" destOrd="0" presId="urn:microsoft.com/office/officeart/2008/layout/VerticalCurvedList"/>
    <dgm:cxn modelId="{5BE61F0F-1474-41BB-A78B-F24810CA44B6}" type="presParOf" srcId="{56AA1F60-BDB9-45F3-AB73-01C580B4E5F5}" destId="{806934FA-B3BD-4302-BB1A-0D26E592325F}" srcOrd="3" destOrd="0" presId="urn:microsoft.com/office/officeart/2008/layout/VerticalCurvedList"/>
    <dgm:cxn modelId="{97D01647-2DC1-40EE-A5AD-3F924B809470}" type="presParOf" srcId="{56AA1F60-BDB9-45F3-AB73-01C580B4E5F5}" destId="{13196DD1-7BB1-49E4-90D9-8CD5B9EF0076}" srcOrd="4" destOrd="0" presId="urn:microsoft.com/office/officeart/2008/layout/VerticalCurvedList"/>
    <dgm:cxn modelId="{7EEDBBDD-E0B3-4AFB-A8E8-94BFEF47DA9D}" type="presParOf" srcId="{13196DD1-7BB1-49E4-90D9-8CD5B9EF0076}" destId="{B8856357-6436-43E8-B972-C55329AD3AA3}" srcOrd="0" destOrd="0" presId="urn:microsoft.com/office/officeart/2008/layout/VerticalCurvedList"/>
    <dgm:cxn modelId="{CC1866CA-6BD5-45C5-B43E-2DAFD160BC86}" type="presParOf" srcId="{56AA1F60-BDB9-45F3-AB73-01C580B4E5F5}" destId="{F16FC2F7-4051-440F-BAA2-FDE7D7A8FAA2}" srcOrd="5" destOrd="0" presId="urn:microsoft.com/office/officeart/2008/layout/VerticalCurvedList"/>
    <dgm:cxn modelId="{7A8A8802-C2F9-464A-B497-0B24E79DFFF3}" type="presParOf" srcId="{56AA1F60-BDB9-45F3-AB73-01C580B4E5F5}" destId="{8D1E3A1F-0A9D-4F3D-99C0-1B379F3002D2}" srcOrd="6" destOrd="0" presId="urn:microsoft.com/office/officeart/2008/layout/VerticalCurvedList"/>
    <dgm:cxn modelId="{FD746648-B1D1-4676-A8BF-F12C65CC225A}" type="presParOf" srcId="{8D1E3A1F-0A9D-4F3D-99C0-1B379F3002D2}" destId="{05198168-3271-4B9C-999D-6DF998E3D436}" srcOrd="0" destOrd="0" presId="urn:microsoft.com/office/officeart/2008/layout/VerticalCurvedList"/>
    <dgm:cxn modelId="{360477C4-6E9C-41A4-B7E8-CB5068AF5271}" type="presParOf" srcId="{56AA1F60-BDB9-45F3-AB73-01C580B4E5F5}" destId="{392B3D35-7049-4ED3-AB01-1CBEEDF56150}" srcOrd="7" destOrd="0" presId="urn:microsoft.com/office/officeart/2008/layout/VerticalCurvedList"/>
    <dgm:cxn modelId="{62311FE5-932B-4E07-ACE3-7BEC206A110A}" type="presParOf" srcId="{56AA1F60-BDB9-45F3-AB73-01C580B4E5F5}" destId="{B1E986A8-7707-49F6-9BEA-BA5B094D1098}" srcOrd="8" destOrd="0" presId="urn:microsoft.com/office/officeart/2008/layout/VerticalCurvedList"/>
    <dgm:cxn modelId="{A9684B04-C9CC-4F35-9E72-3650F6DF44D5}" type="presParOf" srcId="{B1E986A8-7707-49F6-9BEA-BA5B094D1098}" destId="{4E14F096-EFFD-47DB-AF9E-FA6157F7FE55}" srcOrd="0" destOrd="0" presId="urn:microsoft.com/office/officeart/2008/layout/VerticalCurvedList"/>
    <dgm:cxn modelId="{E4643911-CEDC-4EF4-9DAB-D2D0A85E319B}" type="presParOf" srcId="{56AA1F60-BDB9-45F3-AB73-01C580B4E5F5}" destId="{A7366BB1-6888-4F16-8DAC-4766E0E0C2AC}" srcOrd="9" destOrd="0" presId="urn:microsoft.com/office/officeart/2008/layout/VerticalCurvedList"/>
    <dgm:cxn modelId="{42896D50-AC16-4884-A010-4DE43E88A305}" type="presParOf" srcId="{56AA1F60-BDB9-45F3-AB73-01C580B4E5F5}" destId="{7F2C8FAC-0460-412A-8B46-3796C48C636E}" srcOrd="10" destOrd="0" presId="urn:microsoft.com/office/officeart/2008/layout/VerticalCurvedList"/>
    <dgm:cxn modelId="{19063EFB-69C4-4355-8D76-59C5AB6A7F4D}" type="presParOf" srcId="{7F2C8FAC-0460-412A-8B46-3796C48C636E}" destId="{3C02DCDD-7482-408E-9BE1-A5926919B12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722353-89DF-43B0-B1C6-32AAF3D45C62}">
      <dsp:nvSpPr>
        <dsp:cNvPr id="0" name=""/>
        <dsp:cNvSpPr/>
      </dsp:nvSpPr>
      <dsp:spPr>
        <a:xfrm>
          <a:off x="457" y="6610"/>
          <a:ext cx="2512337" cy="1391529"/>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b="1" kern="1200" dirty="0"/>
            <a:t>PROBLEM STATEMENT</a:t>
          </a:r>
        </a:p>
      </dsp:txBody>
      <dsp:txXfrm>
        <a:off x="41213" y="47366"/>
        <a:ext cx="2430825" cy="1310017"/>
      </dsp:txXfrm>
    </dsp:sp>
    <dsp:sp modelId="{45B6C342-E7E9-4CC0-8771-32421AE5E787}">
      <dsp:nvSpPr>
        <dsp:cNvPr id="0" name=""/>
        <dsp:cNvSpPr/>
      </dsp:nvSpPr>
      <dsp:spPr>
        <a:xfrm>
          <a:off x="2716886" y="414792"/>
          <a:ext cx="491673" cy="575165"/>
        </a:xfrm>
        <a:prstGeom prst="rightArrow">
          <a:avLst>
            <a:gd name="adj1" fmla="val 60000"/>
            <a:gd name="adj2" fmla="val 50000"/>
          </a:avLst>
        </a:prstGeom>
        <a:solidFill>
          <a:schemeClr val="accent2">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en-IN" sz="2600" kern="1200"/>
        </a:p>
      </dsp:txBody>
      <dsp:txXfrm>
        <a:off x="2716886" y="529825"/>
        <a:ext cx="344171" cy="345099"/>
      </dsp:txXfrm>
    </dsp:sp>
    <dsp:sp modelId="{5E971ABD-44B5-4819-B318-CC802834D111}">
      <dsp:nvSpPr>
        <dsp:cNvPr id="0" name=""/>
        <dsp:cNvSpPr/>
      </dsp:nvSpPr>
      <dsp:spPr>
        <a:xfrm>
          <a:off x="3440481" y="6610"/>
          <a:ext cx="3021312" cy="1391529"/>
        </a:xfrm>
        <a:prstGeom prst="roundRect">
          <a:avLst>
            <a:gd name="adj" fmla="val 10000"/>
          </a:avLst>
        </a:prstGeom>
        <a:solidFill>
          <a:schemeClr val="accent2">
            <a:hueOff val="2698766"/>
            <a:satOff val="-6274"/>
            <a:lumOff val="-2811"/>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b="1" kern="1200" dirty="0"/>
            <a:t>ARCHITECTURE</a:t>
          </a:r>
        </a:p>
      </dsp:txBody>
      <dsp:txXfrm>
        <a:off x="3481237" y="47366"/>
        <a:ext cx="2939800" cy="1310017"/>
      </dsp:txXfrm>
    </dsp:sp>
    <dsp:sp modelId="{DE856F14-A5F5-4E52-86D2-3EBBD25F13FB}">
      <dsp:nvSpPr>
        <dsp:cNvPr id="0" name=""/>
        <dsp:cNvSpPr/>
      </dsp:nvSpPr>
      <dsp:spPr>
        <a:xfrm rot="5400000">
          <a:off x="4811839" y="1560485"/>
          <a:ext cx="493838" cy="575165"/>
        </a:xfrm>
        <a:prstGeom prst="rightArrow">
          <a:avLst>
            <a:gd name="adj1" fmla="val 60000"/>
            <a:gd name="adj2" fmla="val 50000"/>
          </a:avLst>
        </a:prstGeom>
        <a:solidFill>
          <a:schemeClr val="accent2">
            <a:hueOff val="4048149"/>
            <a:satOff val="-9411"/>
            <a:lumOff val="-4216"/>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en-IN" sz="2600" kern="1200"/>
        </a:p>
      </dsp:txBody>
      <dsp:txXfrm rot="-5400000">
        <a:off x="4886209" y="1601149"/>
        <a:ext cx="345099" cy="345687"/>
      </dsp:txXfrm>
    </dsp:sp>
    <dsp:sp modelId="{7E93B256-329A-42AA-836E-8D94B00C1E61}">
      <dsp:nvSpPr>
        <dsp:cNvPr id="0" name=""/>
        <dsp:cNvSpPr/>
      </dsp:nvSpPr>
      <dsp:spPr>
        <a:xfrm>
          <a:off x="3876192" y="2325826"/>
          <a:ext cx="2585601" cy="1391529"/>
        </a:xfrm>
        <a:prstGeom prst="roundRect">
          <a:avLst>
            <a:gd name="adj" fmla="val 10000"/>
          </a:avLst>
        </a:prstGeom>
        <a:solidFill>
          <a:schemeClr val="accent2">
            <a:hueOff val="5397533"/>
            <a:satOff val="-12548"/>
            <a:lumOff val="-5621"/>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b="1" kern="1200" dirty="0"/>
            <a:t>SIMULATION</a:t>
          </a:r>
        </a:p>
      </dsp:txBody>
      <dsp:txXfrm>
        <a:off x="3916948" y="2366582"/>
        <a:ext cx="2504089" cy="1310017"/>
      </dsp:txXfrm>
    </dsp:sp>
    <dsp:sp modelId="{E11E3305-C12A-4D14-A8D4-5C10231EF7E6}">
      <dsp:nvSpPr>
        <dsp:cNvPr id="0" name=""/>
        <dsp:cNvSpPr/>
      </dsp:nvSpPr>
      <dsp:spPr>
        <a:xfrm rot="10800000">
          <a:off x="3180427" y="2734008"/>
          <a:ext cx="491673" cy="575165"/>
        </a:xfrm>
        <a:prstGeom prst="rightArrow">
          <a:avLst>
            <a:gd name="adj1" fmla="val 60000"/>
            <a:gd name="adj2" fmla="val 50000"/>
          </a:avLst>
        </a:prstGeom>
        <a:solidFill>
          <a:schemeClr val="accent2">
            <a:hueOff val="8096299"/>
            <a:satOff val="-18822"/>
            <a:lumOff val="-8432"/>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en-IN" sz="2600" kern="1200"/>
        </a:p>
      </dsp:txBody>
      <dsp:txXfrm rot="10800000">
        <a:off x="3327929" y="2849041"/>
        <a:ext cx="344171" cy="345099"/>
      </dsp:txXfrm>
    </dsp:sp>
    <dsp:sp modelId="{552BA294-EABF-4172-A622-BD6DAC978EB8}">
      <dsp:nvSpPr>
        <dsp:cNvPr id="0" name=""/>
        <dsp:cNvSpPr/>
      </dsp:nvSpPr>
      <dsp:spPr>
        <a:xfrm>
          <a:off x="629289" y="2325826"/>
          <a:ext cx="2319216" cy="1391529"/>
        </a:xfrm>
        <a:prstGeom prst="roundRect">
          <a:avLst>
            <a:gd name="adj" fmla="val 10000"/>
          </a:avLst>
        </a:prstGeom>
        <a:solidFill>
          <a:schemeClr val="accent2">
            <a:hueOff val="8096299"/>
            <a:satOff val="-18822"/>
            <a:lumOff val="-8432"/>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b="1" kern="1200" dirty="0"/>
            <a:t>OUTCOME</a:t>
          </a:r>
        </a:p>
      </dsp:txBody>
      <dsp:txXfrm>
        <a:off x="670045" y="2366582"/>
        <a:ext cx="2237704" cy="13100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542120-E6A3-46FD-BD8F-78C7690C215A}">
      <dsp:nvSpPr>
        <dsp:cNvPr id="0" name=""/>
        <dsp:cNvSpPr/>
      </dsp:nvSpPr>
      <dsp:spPr>
        <a:xfrm>
          <a:off x="-4918785" y="-753732"/>
          <a:ext cx="5858238" cy="5858238"/>
        </a:xfrm>
        <a:prstGeom prst="blockArc">
          <a:avLst>
            <a:gd name="adj1" fmla="val 18900000"/>
            <a:gd name="adj2" fmla="val 2700000"/>
            <a:gd name="adj3" fmla="val 369"/>
          </a:avLst>
        </a:pr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078F9A-63AD-426F-A539-6AB4EA172161}">
      <dsp:nvSpPr>
        <dsp:cNvPr id="0" name=""/>
        <dsp:cNvSpPr/>
      </dsp:nvSpPr>
      <dsp:spPr>
        <a:xfrm>
          <a:off x="411037" y="271836"/>
          <a:ext cx="5625246" cy="54402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16" tIns="45720" rIns="45720" bIns="4572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accent6"/>
              </a:solidFill>
              <a:latin typeface="Roboto"/>
              <a:ea typeface="Roboto"/>
              <a:cs typeface="Roboto"/>
              <a:sym typeface="Roboto"/>
            </a:rPr>
            <a:t>Gives us a signal by glowing led and buzzer sound when flame is produced.</a:t>
          </a:r>
          <a:endParaRPr lang="en-IN" sz="1800" b="1" kern="1200" dirty="0">
            <a:solidFill>
              <a:schemeClr val="accent6"/>
            </a:solidFill>
          </a:endParaRPr>
        </a:p>
      </dsp:txBody>
      <dsp:txXfrm>
        <a:off x="411037" y="271836"/>
        <a:ext cx="5625246" cy="544020"/>
      </dsp:txXfrm>
    </dsp:sp>
    <dsp:sp modelId="{44B45502-2A99-48E9-81E1-DF70F2E8C9F7}">
      <dsp:nvSpPr>
        <dsp:cNvPr id="0" name=""/>
        <dsp:cNvSpPr/>
      </dsp:nvSpPr>
      <dsp:spPr>
        <a:xfrm>
          <a:off x="71024" y="203833"/>
          <a:ext cx="680025" cy="680025"/>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6934FA-B3BD-4302-BB1A-0D26E592325F}">
      <dsp:nvSpPr>
        <dsp:cNvPr id="0" name=""/>
        <dsp:cNvSpPr/>
      </dsp:nvSpPr>
      <dsp:spPr>
        <a:xfrm>
          <a:off x="800867" y="1087606"/>
          <a:ext cx="5235417" cy="544020"/>
        </a:xfrm>
        <a:prstGeom prst="rect">
          <a:avLst/>
        </a:prstGeom>
        <a:solidFill>
          <a:schemeClr val="accent2">
            <a:hueOff val="2024075"/>
            <a:satOff val="-4706"/>
            <a:lumOff val="-210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16" tIns="45720" rIns="45720" bIns="4572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accent6"/>
              </a:solidFill>
              <a:latin typeface="Roboto"/>
              <a:ea typeface="Roboto"/>
              <a:cs typeface="Roboto"/>
              <a:sym typeface="Roboto"/>
            </a:rPr>
            <a:t>Also, gives us a display on LCD screen when flame is produced.</a:t>
          </a:r>
          <a:endParaRPr lang="en-IN" sz="1800" b="1" kern="1200" dirty="0">
            <a:solidFill>
              <a:schemeClr val="accent6"/>
            </a:solidFill>
          </a:endParaRPr>
        </a:p>
      </dsp:txBody>
      <dsp:txXfrm>
        <a:off x="800867" y="1087606"/>
        <a:ext cx="5235417" cy="544020"/>
      </dsp:txXfrm>
    </dsp:sp>
    <dsp:sp modelId="{B8856357-6436-43E8-B972-C55329AD3AA3}">
      <dsp:nvSpPr>
        <dsp:cNvPr id="0" name=""/>
        <dsp:cNvSpPr/>
      </dsp:nvSpPr>
      <dsp:spPr>
        <a:xfrm>
          <a:off x="460854" y="1019603"/>
          <a:ext cx="680025" cy="680025"/>
        </a:xfrm>
        <a:prstGeom prst="ellipse">
          <a:avLst/>
        </a:prstGeom>
        <a:solidFill>
          <a:schemeClr val="lt1">
            <a:hueOff val="0"/>
            <a:satOff val="0"/>
            <a:lumOff val="0"/>
            <a:alphaOff val="0"/>
          </a:schemeClr>
        </a:solidFill>
        <a:ln w="25400" cap="flat" cmpd="sng" algn="ctr">
          <a:solidFill>
            <a:schemeClr val="accent2">
              <a:hueOff val="2024075"/>
              <a:satOff val="-4706"/>
              <a:lumOff val="-2108"/>
              <a:alphaOff val="0"/>
            </a:schemeClr>
          </a:solidFill>
          <a:prstDash val="solid"/>
        </a:ln>
        <a:effectLst/>
      </dsp:spPr>
      <dsp:style>
        <a:lnRef idx="2">
          <a:scrgbClr r="0" g="0" b="0"/>
        </a:lnRef>
        <a:fillRef idx="1">
          <a:scrgbClr r="0" g="0" b="0"/>
        </a:fillRef>
        <a:effectRef idx="0">
          <a:scrgbClr r="0" g="0" b="0"/>
        </a:effectRef>
        <a:fontRef idx="minor"/>
      </dsp:style>
    </dsp:sp>
    <dsp:sp modelId="{F16FC2F7-4051-440F-BAA2-FDE7D7A8FAA2}">
      <dsp:nvSpPr>
        <dsp:cNvPr id="0" name=""/>
        <dsp:cNvSpPr/>
      </dsp:nvSpPr>
      <dsp:spPr>
        <a:xfrm>
          <a:off x="920513" y="1903376"/>
          <a:ext cx="5115770" cy="544020"/>
        </a:xfrm>
        <a:prstGeom prst="rect">
          <a:avLst/>
        </a:prstGeom>
        <a:solidFill>
          <a:schemeClr val="accent2">
            <a:hueOff val="4048149"/>
            <a:satOff val="-9411"/>
            <a:lumOff val="-421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16" tIns="45720" rIns="45720" bIns="4572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accent6"/>
              </a:solidFill>
              <a:latin typeface="Roboto"/>
              <a:ea typeface="Roboto"/>
              <a:cs typeface="Roboto"/>
              <a:sym typeface="Roboto"/>
            </a:rPr>
            <a:t>Ensure the safety of the machine.</a:t>
          </a:r>
          <a:endParaRPr lang="en-IN" sz="1800" b="1" kern="1200" dirty="0">
            <a:solidFill>
              <a:schemeClr val="accent6"/>
            </a:solidFill>
          </a:endParaRPr>
        </a:p>
      </dsp:txBody>
      <dsp:txXfrm>
        <a:off x="920513" y="1903376"/>
        <a:ext cx="5115770" cy="544020"/>
      </dsp:txXfrm>
    </dsp:sp>
    <dsp:sp modelId="{05198168-3271-4B9C-999D-6DF998E3D436}">
      <dsp:nvSpPr>
        <dsp:cNvPr id="0" name=""/>
        <dsp:cNvSpPr/>
      </dsp:nvSpPr>
      <dsp:spPr>
        <a:xfrm>
          <a:off x="580500" y="1835373"/>
          <a:ext cx="680025" cy="680025"/>
        </a:xfrm>
        <a:prstGeom prst="ellipse">
          <a:avLst/>
        </a:prstGeom>
        <a:solidFill>
          <a:schemeClr val="lt1">
            <a:hueOff val="0"/>
            <a:satOff val="0"/>
            <a:lumOff val="0"/>
            <a:alphaOff val="0"/>
          </a:schemeClr>
        </a:solidFill>
        <a:ln w="25400" cap="flat" cmpd="sng" algn="ctr">
          <a:solidFill>
            <a:schemeClr val="accent2">
              <a:hueOff val="4048149"/>
              <a:satOff val="-9411"/>
              <a:lumOff val="-4216"/>
              <a:alphaOff val="0"/>
            </a:schemeClr>
          </a:solidFill>
          <a:prstDash val="solid"/>
        </a:ln>
        <a:effectLst/>
      </dsp:spPr>
      <dsp:style>
        <a:lnRef idx="2">
          <a:scrgbClr r="0" g="0" b="0"/>
        </a:lnRef>
        <a:fillRef idx="1">
          <a:scrgbClr r="0" g="0" b="0"/>
        </a:fillRef>
        <a:effectRef idx="0">
          <a:scrgbClr r="0" g="0" b="0"/>
        </a:effectRef>
        <a:fontRef idx="minor"/>
      </dsp:style>
    </dsp:sp>
    <dsp:sp modelId="{392B3D35-7049-4ED3-AB01-1CBEEDF56150}">
      <dsp:nvSpPr>
        <dsp:cNvPr id="0" name=""/>
        <dsp:cNvSpPr/>
      </dsp:nvSpPr>
      <dsp:spPr>
        <a:xfrm>
          <a:off x="800867" y="2719146"/>
          <a:ext cx="5235417" cy="544020"/>
        </a:xfrm>
        <a:prstGeom prst="rect">
          <a:avLst/>
        </a:prstGeom>
        <a:solidFill>
          <a:schemeClr val="accent2">
            <a:hueOff val="6072224"/>
            <a:satOff val="-14117"/>
            <a:lumOff val="-63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16" tIns="45720" rIns="45720" bIns="4572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accent6"/>
              </a:solidFill>
              <a:latin typeface="Roboto"/>
              <a:ea typeface="Roboto"/>
              <a:cs typeface="Roboto"/>
              <a:sym typeface="Roboto"/>
            </a:rPr>
            <a:t>Necessary steps can be taken to prevent the consequences.</a:t>
          </a:r>
          <a:endParaRPr lang="en-IN" sz="1800" b="1" kern="1200" dirty="0">
            <a:solidFill>
              <a:schemeClr val="accent6"/>
            </a:solidFill>
          </a:endParaRPr>
        </a:p>
      </dsp:txBody>
      <dsp:txXfrm>
        <a:off x="800867" y="2719146"/>
        <a:ext cx="5235417" cy="544020"/>
      </dsp:txXfrm>
    </dsp:sp>
    <dsp:sp modelId="{4E14F096-EFFD-47DB-AF9E-FA6157F7FE55}">
      <dsp:nvSpPr>
        <dsp:cNvPr id="0" name=""/>
        <dsp:cNvSpPr/>
      </dsp:nvSpPr>
      <dsp:spPr>
        <a:xfrm>
          <a:off x="460854" y="2651143"/>
          <a:ext cx="680025" cy="680025"/>
        </a:xfrm>
        <a:prstGeom prst="ellipse">
          <a:avLst/>
        </a:prstGeom>
        <a:solidFill>
          <a:schemeClr val="lt1">
            <a:hueOff val="0"/>
            <a:satOff val="0"/>
            <a:lumOff val="0"/>
            <a:alphaOff val="0"/>
          </a:schemeClr>
        </a:solidFill>
        <a:ln w="25400" cap="flat" cmpd="sng" algn="ctr">
          <a:solidFill>
            <a:schemeClr val="accent2">
              <a:hueOff val="6072224"/>
              <a:satOff val="-14117"/>
              <a:lumOff val="-6324"/>
              <a:alphaOff val="0"/>
            </a:schemeClr>
          </a:solidFill>
          <a:prstDash val="solid"/>
        </a:ln>
        <a:effectLst/>
      </dsp:spPr>
      <dsp:style>
        <a:lnRef idx="2">
          <a:scrgbClr r="0" g="0" b="0"/>
        </a:lnRef>
        <a:fillRef idx="1">
          <a:scrgbClr r="0" g="0" b="0"/>
        </a:fillRef>
        <a:effectRef idx="0">
          <a:scrgbClr r="0" g="0" b="0"/>
        </a:effectRef>
        <a:fontRef idx="minor"/>
      </dsp:style>
    </dsp:sp>
    <dsp:sp modelId="{A7366BB1-6888-4F16-8DAC-4766E0E0C2AC}">
      <dsp:nvSpPr>
        <dsp:cNvPr id="0" name=""/>
        <dsp:cNvSpPr/>
      </dsp:nvSpPr>
      <dsp:spPr>
        <a:xfrm>
          <a:off x="411037" y="3534916"/>
          <a:ext cx="5625246" cy="544020"/>
        </a:xfrm>
        <a:prstGeom prst="rect">
          <a:avLst/>
        </a:prstGeom>
        <a:solidFill>
          <a:schemeClr val="accent2">
            <a:hueOff val="8096299"/>
            <a:satOff val="-18822"/>
            <a:lumOff val="-843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16" tIns="45720" rIns="45720" bIns="45720" numCol="1" spcCol="1270" anchor="ctr" anchorCtr="0">
          <a:noAutofit/>
        </a:bodyPr>
        <a:lstStyle/>
        <a:p>
          <a:pPr marL="0" lvl="0" indent="0" algn="l" defTabSz="800100">
            <a:lnSpc>
              <a:spcPct val="90000"/>
            </a:lnSpc>
            <a:spcBef>
              <a:spcPct val="0"/>
            </a:spcBef>
            <a:spcAft>
              <a:spcPct val="35000"/>
            </a:spcAft>
            <a:buNone/>
          </a:pPr>
          <a:r>
            <a:rPr lang="en-IN" sz="1800" b="1" kern="1200" dirty="0">
              <a:solidFill>
                <a:schemeClr val="accent6"/>
              </a:solidFill>
              <a:latin typeface="Roboto"/>
              <a:ea typeface="Roboto"/>
              <a:cs typeface="Roboto"/>
              <a:sym typeface="Roboto"/>
            </a:rPr>
            <a:t>Increase the lifetime</a:t>
          </a:r>
          <a:endParaRPr lang="en-IN" sz="1800" b="1" kern="1200" dirty="0">
            <a:solidFill>
              <a:schemeClr val="accent6"/>
            </a:solidFill>
          </a:endParaRPr>
        </a:p>
      </dsp:txBody>
      <dsp:txXfrm>
        <a:off x="411037" y="3534916"/>
        <a:ext cx="5625246" cy="544020"/>
      </dsp:txXfrm>
    </dsp:sp>
    <dsp:sp modelId="{3C02DCDD-7482-408E-9BE1-A5926919B120}">
      <dsp:nvSpPr>
        <dsp:cNvPr id="0" name=""/>
        <dsp:cNvSpPr/>
      </dsp:nvSpPr>
      <dsp:spPr>
        <a:xfrm>
          <a:off x="71024" y="3466913"/>
          <a:ext cx="680025" cy="680025"/>
        </a:xfrm>
        <a:prstGeom prst="ellipse">
          <a:avLst/>
        </a:prstGeom>
        <a:solidFill>
          <a:schemeClr val="lt1">
            <a:hueOff val="0"/>
            <a:satOff val="0"/>
            <a:lumOff val="0"/>
            <a:alphaOff val="0"/>
          </a:schemeClr>
        </a:solidFill>
        <a:ln w="25400" cap="flat" cmpd="sng" algn="ctr">
          <a:solidFill>
            <a:schemeClr val="accent2">
              <a:hueOff val="8096299"/>
              <a:satOff val="-18822"/>
              <a:lumOff val="-8432"/>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159f9eeb30e_0_8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159f9eeb30e_0_8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10facb75130_0_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10facb75130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159f9eeb30e_0_8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159f9eeb30e_0_8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g10facb75130_0_230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0" name="Google Shape;930;g10facb75130_0_230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Google Shape;832;gc6ac5e8787_1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3" name="Google Shape;833;gc6ac5e8787_1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Google Shape;839;gc6ac5e8787_1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0" name="Google Shape;840;gc6ac5e8787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1934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10facb75130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10facb75130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9" name="Google Shape;859;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159f9eeb30e_0_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159f9eeb30e_0_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g159f9eeb30e_0_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1" name="Google Shape;871;g159f9eeb30e_0_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159f9eeb30e_0_8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159f9eeb30e_0_8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g193b5bbddf1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 name="Google Shape;887;g193b5bbddf1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901322" y="-611430"/>
            <a:ext cx="4544211" cy="4516379"/>
            <a:chOff x="-1901322" y="-611430"/>
            <a:chExt cx="4544211" cy="4516379"/>
          </a:xfrm>
        </p:grpSpPr>
        <p:sp>
          <p:nvSpPr>
            <p:cNvPr id="10" name="Google Shape;10;p2"/>
            <p:cNvSpPr/>
            <p:nvPr/>
          </p:nvSpPr>
          <p:spPr>
            <a:xfrm>
              <a:off x="-1901322" y="1923004"/>
              <a:ext cx="2552990" cy="1507257"/>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929521" y="-366300"/>
              <a:ext cx="3031815" cy="2004573"/>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1841214" y="348501"/>
              <a:ext cx="801675" cy="397824"/>
              <a:chOff x="1622300" y="2291700"/>
              <a:chExt cx="118800" cy="58950"/>
            </a:xfrm>
          </p:grpSpPr>
          <p:sp>
            <p:nvSpPr>
              <p:cNvPr id="13" name="Google Shape;13;p2"/>
              <p:cNvSpPr/>
              <p:nvPr/>
            </p:nvSpPr>
            <p:spPr>
              <a:xfrm>
                <a:off x="1672825" y="2291800"/>
                <a:ext cx="17950" cy="17825"/>
              </a:xfrm>
              <a:custGeom>
                <a:avLst/>
                <a:gdLst/>
                <a:ahLst/>
                <a:cxnLst/>
                <a:rect l="l" t="t" r="r" b="b"/>
                <a:pathLst>
                  <a:path w="718" h="713" extrusionOk="0">
                    <a:moveTo>
                      <a:pt x="101" y="0"/>
                    </a:moveTo>
                    <a:lnTo>
                      <a:pt x="1" y="96"/>
                    </a:lnTo>
                    <a:lnTo>
                      <a:pt x="621" y="713"/>
                    </a:lnTo>
                    <a:lnTo>
                      <a:pt x="717" y="617"/>
                    </a:lnTo>
                    <a:lnTo>
                      <a:pt x="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672825" y="2291700"/>
                <a:ext cx="17950" cy="17925"/>
              </a:xfrm>
              <a:custGeom>
                <a:avLst/>
                <a:gdLst/>
                <a:ahLst/>
                <a:cxnLst/>
                <a:rect l="l" t="t" r="r" b="b"/>
                <a:pathLst>
                  <a:path w="718" h="717" extrusionOk="0">
                    <a:moveTo>
                      <a:pt x="621" y="0"/>
                    </a:moveTo>
                    <a:lnTo>
                      <a:pt x="1" y="621"/>
                    </a:lnTo>
                    <a:lnTo>
                      <a:pt x="101" y="717"/>
                    </a:lnTo>
                    <a:lnTo>
                      <a:pt x="717" y="100"/>
                    </a:lnTo>
                    <a:lnTo>
                      <a:pt x="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723150" y="2291700"/>
                <a:ext cx="17950" cy="17925"/>
              </a:xfrm>
              <a:custGeom>
                <a:avLst/>
                <a:gdLst/>
                <a:ahLst/>
                <a:cxnLst/>
                <a:rect l="l" t="t" r="r" b="b"/>
                <a:pathLst>
                  <a:path w="718" h="717" extrusionOk="0">
                    <a:moveTo>
                      <a:pt x="97" y="0"/>
                    </a:moveTo>
                    <a:lnTo>
                      <a:pt x="1" y="100"/>
                    </a:lnTo>
                    <a:lnTo>
                      <a:pt x="617" y="717"/>
                    </a:lnTo>
                    <a:lnTo>
                      <a:pt x="718" y="621"/>
                    </a:lnTo>
                    <a:lnTo>
                      <a:pt x="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723150" y="2291700"/>
                <a:ext cx="17950" cy="17925"/>
              </a:xfrm>
              <a:custGeom>
                <a:avLst/>
                <a:gdLst/>
                <a:ahLst/>
                <a:cxnLst/>
                <a:rect l="l" t="t" r="r" b="b"/>
                <a:pathLst>
                  <a:path w="718" h="717" extrusionOk="0">
                    <a:moveTo>
                      <a:pt x="617" y="0"/>
                    </a:moveTo>
                    <a:lnTo>
                      <a:pt x="1" y="621"/>
                    </a:lnTo>
                    <a:lnTo>
                      <a:pt x="101" y="717"/>
                    </a:lnTo>
                    <a:lnTo>
                      <a:pt x="718" y="100"/>
                    </a:lnTo>
                    <a:lnTo>
                      <a:pt x="6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622300" y="2332725"/>
                <a:ext cx="17825" cy="17925"/>
              </a:xfrm>
              <a:custGeom>
                <a:avLst/>
                <a:gdLst/>
                <a:ahLst/>
                <a:cxnLst/>
                <a:rect l="l" t="t" r="r" b="b"/>
                <a:pathLst>
                  <a:path w="713" h="717" extrusionOk="0">
                    <a:moveTo>
                      <a:pt x="96" y="0"/>
                    </a:moveTo>
                    <a:lnTo>
                      <a:pt x="0" y="96"/>
                    </a:lnTo>
                    <a:lnTo>
                      <a:pt x="617" y="717"/>
                    </a:lnTo>
                    <a:lnTo>
                      <a:pt x="713" y="617"/>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622300" y="2332725"/>
                <a:ext cx="17825" cy="17925"/>
              </a:xfrm>
              <a:custGeom>
                <a:avLst/>
                <a:gdLst/>
                <a:ahLst/>
                <a:cxnLst/>
                <a:rect l="l" t="t" r="r" b="b"/>
                <a:pathLst>
                  <a:path w="713" h="717" extrusionOk="0">
                    <a:moveTo>
                      <a:pt x="617" y="0"/>
                    </a:moveTo>
                    <a:lnTo>
                      <a:pt x="0" y="617"/>
                    </a:lnTo>
                    <a:lnTo>
                      <a:pt x="96" y="717"/>
                    </a:lnTo>
                    <a:lnTo>
                      <a:pt x="713" y="96"/>
                    </a:lnTo>
                    <a:lnTo>
                      <a:pt x="6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72525" y="2332625"/>
                <a:ext cx="17950" cy="17925"/>
              </a:xfrm>
              <a:custGeom>
                <a:avLst/>
                <a:gdLst/>
                <a:ahLst/>
                <a:cxnLst/>
                <a:rect l="l" t="t" r="r" b="b"/>
                <a:pathLst>
                  <a:path w="718" h="717" extrusionOk="0">
                    <a:moveTo>
                      <a:pt x="101" y="0"/>
                    </a:moveTo>
                    <a:lnTo>
                      <a:pt x="1" y="100"/>
                    </a:lnTo>
                    <a:lnTo>
                      <a:pt x="621" y="717"/>
                    </a:lnTo>
                    <a:lnTo>
                      <a:pt x="717" y="621"/>
                    </a:lnTo>
                    <a:lnTo>
                      <a:pt x="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672525" y="2332725"/>
                <a:ext cx="17950" cy="17925"/>
              </a:xfrm>
              <a:custGeom>
                <a:avLst/>
                <a:gdLst/>
                <a:ahLst/>
                <a:cxnLst/>
                <a:rect l="l" t="t" r="r" b="b"/>
                <a:pathLst>
                  <a:path w="718" h="717" extrusionOk="0">
                    <a:moveTo>
                      <a:pt x="621" y="0"/>
                    </a:moveTo>
                    <a:lnTo>
                      <a:pt x="1" y="617"/>
                    </a:lnTo>
                    <a:lnTo>
                      <a:pt x="101" y="717"/>
                    </a:lnTo>
                    <a:lnTo>
                      <a:pt x="717" y="96"/>
                    </a:lnTo>
                    <a:lnTo>
                      <a:pt x="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484614" y="-611430"/>
              <a:ext cx="3127481" cy="4516379"/>
              <a:chOff x="278245" y="-184325"/>
              <a:chExt cx="2358228" cy="3405504"/>
            </a:xfrm>
          </p:grpSpPr>
          <p:grpSp>
            <p:nvGrpSpPr>
              <p:cNvPr id="22" name="Google Shape;22;p2"/>
              <p:cNvGrpSpPr/>
              <p:nvPr/>
            </p:nvGrpSpPr>
            <p:grpSpPr>
              <a:xfrm>
                <a:off x="278245" y="-184325"/>
                <a:ext cx="2358228" cy="3336759"/>
                <a:chOff x="1181475" y="2041825"/>
                <a:chExt cx="620325" cy="877725"/>
              </a:xfrm>
            </p:grpSpPr>
            <p:sp>
              <p:nvSpPr>
                <p:cNvPr id="23" name="Google Shape;23;p2"/>
                <p:cNvSpPr/>
                <p:nvPr/>
              </p:nvSpPr>
              <p:spPr>
                <a:xfrm>
                  <a:off x="1185375" y="2377350"/>
                  <a:ext cx="119525" cy="119500"/>
                </a:xfrm>
                <a:custGeom>
                  <a:avLst/>
                  <a:gdLst/>
                  <a:ahLst/>
                  <a:cxnLst/>
                  <a:rect l="l" t="t" r="r" b="b"/>
                  <a:pathLst>
                    <a:path w="4781" h="4780" extrusionOk="0">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767500" y="2041825"/>
                  <a:ext cx="34300" cy="29425"/>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260925" y="2268575"/>
                  <a:ext cx="243200" cy="370575"/>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634700" y="-1073869"/>
            <a:ext cx="7542166" cy="7636641"/>
            <a:chOff x="5482300" y="-1150069"/>
            <a:chExt cx="7542166" cy="7636641"/>
          </a:xfrm>
        </p:grpSpPr>
        <p:sp>
          <p:nvSpPr>
            <p:cNvPr id="30" name="Google Shape;30;p2"/>
            <p:cNvSpPr/>
            <p:nvPr/>
          </p:nvSpPr>
          <p:spPr>
            <a:xfrm rot="10800000" flipH="1">
              <a:off x="6369828" y="-1150069"/>
              <a:ext cx="6654639" cy="7636641"/>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rot="10800000" flipH="1">
              <a:off x="6016263" y="1621720"/>
              <a:ext cx="2553081" cy="3705670"/>
              <a:chOff x="6769513" y="299393"/>
              <a:chExt cx="1308620" cy="1899525"/>
            </a:xfrm>
          </p:grpSpPr>
          <p:sp>
            <p:nvSpPr>
              <p:cNvPr id="32" name="Google Shape;32;p2"/>
              <p:cNvSpPr/>
              <p:nvPr/>
            </p:nvSpPr>
            <p:spPr>
              <a:xfrm>
                <a:off x="7817889" y="1007055"/>
                <a:ext cx="252070" cy="252070"/>
              </a:xfrm>
              <a:custGeom>
                <a:avLst/>
                <a:gdLst/>
                <a:ahLst/>
                <a:cxnLst/>
                <a:rect l="l" t="t" r="r" b="b"/>
                <a:pathLst>
                  <a:path w="4564" h="4564" extrusionOk="0">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983027" y="2137006"/>
                <a:ext cx="72351" cy="61913"/>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769513" y="299393"/>
                <a:ext cx="61968" cy="61747"/>
              </a:xfrm>
              <a:custGeom>
                <a:avLst/>
                <a:gdLst/>
                <a:ahLst/>
                <a:cxnLst/>
                <a:rect l="l" t="t" r="r" b="b"/>
                <a:pathLst>
                  <a:path w="1122" h="1118" extrusionOk="0">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811985" y="339214"/>
                <a:ext cx="1266148" cy="1811765"/>
              </a:xfrm>
              <a:custGeom>
                <a:avLst/>
                <a:gdLst/>
                <a:ahLst/>
                <a:cxnLst/>
                <a:rect l="l" t="t" r="r" b="b"/>
                <a:pathLst>
                  <a:path w="22925" h="32804" extrusionOk="0">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397589" y="777575"/>
                <a:ext cx="512976" cy="781781"/>
              </a:xfrm>
              <a:custGeom>
                <a:avLst/>
                <a:gdLst/>
                <a:ahLst/>
                <a:cxnLst/>
                <a:rect l="l" t="t" r="r" b="b"/>
                <a:pathLst>
                  <a:path w="9288" h="14155" extrusionOk="0">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777847" y="1417359"/>
                <a:ext cx="273112" cy="431181"/>
              </a:xfrm>
              <a:custGeom>
                <a:avLst/>
                <a:gdLst/>
                <a:ahLst/>
                <a:cxnLst/>
                <a:rect l="l" t="t" r="r" b="b"/>
                <a:pathLst>
                  <a:path w="4945" h="7807" extrusionOk="0">
                    <a:moveTo>
                      <a:pt x="4824" y="1"/>
                    </a:moveTo>
                    <a:lnTo>
                      <a:pt x="4824" y="2899"/>
                    </a:lnTo>
                    <a:lnTo>
                      <a:pt x="1" y="7722"/>
                    </a:lnTo>
                    <a:lnTo>
                      <a:pt x="85" y="7806"/>
                    </a:lnTo>
                    <a:lnTo>
                      <a:pt x="4944" y="2951"/>
                    </a:ln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2"/>
            <p:cNvSpPr/>
            <p:nvPr/>
          </p:nvSpPr>
          <p:spPr>
            <a:xfrm rot="10800000" flipH="1">
              <a:off x="8322117" y="3604890"/>
              <a:ext cx="1464987" cy="2586938"/>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flipH="1">
              <a:off x="5482300" y="4423789"/>
              <a:ext cx="827314" cy="410158"/>
              <a:chOff x="5989375" y="1843575"/>
              <a:chExt cx="136525" cy="67675"/>
            </a:xfrm>
          </p:grpSpPr>
          <p:sp>
            <p:nvSpPr>
              <p:cNvPr id="40" name="Google Shape;40;p2"/>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rot="10800000" flipH="1">
              <a:off x="7424539" y="4645063"/>
              <a:ext cx="727773" cy="727773"/>
            </a:xfrm>
            <a:custGeom>
              <a:avLst/>
              <a:gdLst/>
              <a:ahLst/>
              <a:cxnLst/>
              <a:rect l="l" t="t" r="r" b="b"/>
              <a:pathLst>
                <a:path w="9936" h="9936" fill="none" extrusionOk="0">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w="19050" cap="flat" cmpd="sng">
              <a:solidFill>
                <a:schemeClr val="dk2"/>
              </a:solidFill>
              <a:prstDash val="solid"/>
              <a:miter lim="40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2"/>
          <p:cNvSpPr txBox="1">
            <a:spLocks noGrp="1"/>
          </p:cNvSpPr>
          <p:nvPr>
            <p:ph type="ctrTitle"/>
          </p:nvPr>
        </p:nvSpPr>
        <p:spPr>
          <a:xfrm>
            <a:off x="1296163" y="1263600"/>
            <a:ext cx="6551700" cy="215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500"/>
              <a:buNone/>
              <a:defRPr sz="46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96138" y="3416400"/>
            <a:ext cx="6551700" cy="46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_27_1">
    <p:spTree>
      <p:nvGrpSpPr>
        <p:cNvPr id="1" name="Shape 356"/>
        <p:cNvGrpSpPr/>
        <p:nvPr/>
      </p:nvGrpSpPr>
      <p:grpSpPr>
        <a:xfrm>
          <a:off x="0" y="0"/>
          <a:ext cx="0" cy="0"/>
          <a:chOff x="0" y="0"/>
          <a:chExt cx="0" cy="0"/>
        </a:xfrm>
      </p:grpSpPr>
      <p:sp>
        <p:nvSpPr>
          <p:cNvPr id="357" name="Google Shape;357;p13"/>
          <p:cNvSpPr txBox="1">
            <a:spLocks noGrp="1"/>
          </p:cNvSpPr>
          <p:nvPr>
            <p:ph type="title" hasCustomPrompt="1"/>
          </p:nvPr>
        </p:nvSpPr>
        <p:spPr>
          <a:xfrm>
            <a:off x="2100875" y="1278011"/>
            <a:ext cx="10848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58" name="Google Shape;358;p13"/>
          <p:cNvSpPr txBox="1">
            <a:spLocks noGrp="1"/>
          </p:cNvSpPr>
          <p:nvPr>
            <p:ph type="subTitle" idx="1"/>
          </p:nvPr>
        </p:nvSpPr>
        <p:spPr>
          <a:xfrm>
            <a:off x="1234025" y="1849391"/>
            <a:ext cx="28185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359" name="Google Shape;359;p13"/>
          <p:cNvSpPr txBox="1">
            <a:spLocks noGrp="1"/>
          </p:cNvSpPr>
          <p:nvPr>
            <p:ph type="subTitle" idx="2"/>
          </p:nvPr>
        </p:nvSpPr>
        <p:spPr>
          <a:xfrm>
            <a:off x="1234025" y="2249636"/>
            <a:ext cx="28185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60" name="Google Shape;360;p13"/>
          <p:cNvSpPr txBox="1">
            <a:spLocks noGrp="1"/>
          </p:cNvSpPr>
          <p:nvPr>
            <p:ph type="title" idx="3" hasCustomPrompt="1"/>
          </p:nvPr>
        </p:nvSpPr>
        <p:spPr>
          <a:xfrm>
            <a:off x="5958325" y="1278011"/>
            <a:ext cx="10848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61" name="Google Shape;361;p13"/>
          <p:cNvSpPr txBox="1">
            <a:spLocks noGrp="1"/>
          </p:cNvSpPr>
          <p:nvPr>
            <p:ph type="subTitle" idx="4"/>
          </p:nvPr>
        </p:nvSpPr>
        <p:spPr>
          <a:xfrm>
            <a:off x="5091475" y="1849391"/>
            <a:ext cx="28185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362" name="Google Shape;362;p13"/>
          <p:cNvSpPr txBox="1">
            <a:spLocks noGrp="1"/>
          </p:cNvSpPr>
          <p:nvPr>
            <p:ph type="subTitle" idx="5"/>
          </p:nvPr>
        </p:nvSpPr>
        <p:spPr>
          <a:xfrm>
            <a:off x="5091475" y="2249636"/>
            <a:ext cx="28185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63" name="Google Shape;363;p13"/>
          <p:cNvSpPr txBox="1">
            <a:spLocks noGrp="1"/>
          </p:cNvSpPr>
          <p:nvPr>
            <p:ph type="title" idx="6" hasCustomPrompt="1"/>
          </p:nvPr>
        </p:nvSpPr>
        <p:spPr>
          <a:xfrm>
            <a:off x="2100875" y="3002952"/>
            <a:ext cx="10848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64" name="Google Shape;364;p13"/>
          <p:cNvSpPr txBox="1">
            <a:spLocks noGrp="1"/>
          </p:cNvSpPr>
          <p:nvPr>
            <p:ph type="subTitle" idx="7"/>
          </p:nvPr>
        </p:nvSpPr>
        <p:spPr>
          <a:xfrm>
            <a:off x="1234025" y="3574317"/>
            <a:ext cx="28185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365" name="Google Shape;365;p13"/>
          <p:cNvSpPr txBox="1">
            <a:spLocks noGrp="1"/>
          </p:cNvSpPr>
          <p:nvPr>
            <p:ph type="subTitle" idx="8"/>
          </p:nvPr>
        </p:nvSpPr>
        <p:spPr>
          <a:xfrm>
            <a:off x="1234025" y="3974562"/>
            <a:ext cx="28185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66" name="Google Shape;366;p13"/>
          <p:cNvSpPr txBox="1">
            <a:spLocks noGrp="1"/>
          </p:cNvSpPr>
          <p:nvPr>
            <p:ph type="title" idx="9"/>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Fredoka One"/>
              <a:buNone/>
              <a:defRPr/>
            </a:lvl1pPr>
            <a:lvl2pPr lvl="1"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a:endParaRPr/>
          </a:p>
        </p:txBody>
      </p:sp>
      <p:sp>
        <p:nvSpPr>
          <p:cNvPr id="367" name="Google Shape;367;p13"/>
          <p:cNvSpPr txBox="1">
            <a:spLocks noGrp="1"/>
          </p:cNvSpPr>
          <p:nvPr>
            <p:ph type="title" idx="13" hasCustomPrompt="1"/>
          </p:nvPr>
        </p:nvSpPr>
        <p:spPr>
          <a:xfrm>
            <a:off x="5958325" y="3002952"/>
            <a:ext cx="10848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68" name="Google Shape;368;p13"/>
          <p:cNvSpPr txBox="1">
            <a:spLocks noGrp="1"/>
          </p:cNvSpPr>
          <p:nvPr>
            <p:ph type="subTitle" idx="14"/>
          </p:nvPr>
        </p:nvSpPr>
        <p:spPr>
          <a:xfrm>
            <a:off x="5091475" y="3574317"/>
            <a:ext cx="28185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369" name="Google Shape;369;p13"/>
          <p:cNvSpPr txBox="1">
            <a:spLocks noGrp="1"/>
          </p:cNvSpPr>
          <p:nvPr>
            <p:ph type="subTitle" idx="15"/>
          </p:nvPr>
        </p:nvSpPr>
        <p:spPr>
          <a:xfrm>
            <a:off x="5091475" y="3974562"/>
            <a:ext cx="28185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grpSp>
        <p:nvGrpSpPr>
          <p:cNvPr id="370" name="Google Shape;370;p13"/>
          <p:cNvGrpSpPr/>
          <p:nvPr/>
        </p:nvGrpSpPr>
        <p:grpSpPr>
          <a:xfrm>
            <a:off x="-3389800" y="-360873"/>
            <a:ext cx="6322114" cy="7255046"/>
            <a:chOff x="-3389800" y="-360873"/>
            <a:chExt cx="6322114" cy="7255046"/>
          </a:xfrm>
        </p:grpSpPr>
        <p:sp>
          <p:nvSpPr>
            <p:cNvPr id="371" name="Google Shape;371;p13"/>
            <p:cNvSpPr/>
            <p:nvPr/>
          </p:nvSpPr>
          <p:spPr>
            <a:xfrm>
              <a:off x="-3389800" y="-360873"/>
              <a:ext cx="6322114" cy="7255046"/>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13"/>
            <p:cNvGrpSpPr/>
            <p:nvPr/>
          </p:nvGrpSpPr>
          <p:grpSpPr>
            <a:xfrm>
              <a:off x="-1419600" y="387590"/>
              <a:ext cx="2381713" cy="3328977"/>
              <a:chOff x="7655072" y="-407632"/>
              <a:chExt cx="2008529" cy="2807368"/>
            </a:xfrm>
          </p:grpSpPr>
          <p:sp>
            <p:nvSpPr>
              <p:cNvPr id="373" name="Google Shape;373;p13"/>
              <p:cNvSpPr/>
              <p:nvPr/>
            </p:nvSpPr>
            <p:spPr>
              <a:xfrm>
                <a:off x="7685059" y="-336851"/>
                <a:ext cx="1930325" cy="2689498"/>
              </a:xfrm>
              <a:custGeom>
                <a:avLst/>
                <a:gdLst/>
                <a:ahLst/>
                <a:cxnLst/>
                <a:rect l="l" t="t" r="r" b="b"/>
                <a:pathLst>
                  <a:path w="32508" h="45293" extrusionOk="0">
                    <a:moveTo>
                      <a:pt x="0" y="1"/>
                    </a:moveTo>
                    <a:lnTo>
                      <a:pt x="0" y="8351"/>
                    </a:lnTo>
                    <a:lnTo>
                      <a:pt x="15447" y="8351"/>
                    </a:lnTo>
                    <a:lnTo>
                      <a:pt x="24998" y="17901"/>
                    </a:lnTo>
                    <a:lnTo>
                      <a:pt x="24998" y="38040"/>
                    </a:lnTo>
                    <a:lnTo>
                      <a:pt x="32251" y="45293"/>
                    </a:lnTo>
                    <a:lnTo>
                      <a:pt x="32507" y="45037"/>
                    </a:lnTo>
                    <a:lnTo>
                      <a:pt x="25358" y="37888"/>
                    </a:lnTo>
                    <a:lnTo>
                      <a:pt x="25358" y="17749"/>
                    </a:lnTo>
                    <a:lnTo>
                      <a:pt x="15651" y="8043"/>
                    </a:lnTo>
                    <a:lnTo>
                      <a:pt x="15595" y="7986"/>
                    </a:lnTo>
                    <a:lnTo>
                      <a:pt x="365" y="7986"/>
                    </a:lnTo>
                    <a:lnTo>
                      <a:pt x="3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3"/>
              <p:cNvSpPr/>
              <p:nvPr/>
            </p:nvSpPr>
            <p:spPr>
              <a:xfrm>
                <a:off x="8734422" y="271200"/>
                <a:ext cx="332350" cy="332528"/>
              </a:xfrm>
              <a:custGeom>
                <a:avLst/>
                <a:gdLst/>
                <a:ahLst/>
                <a:cxnLst/>
                <a:rect l="l" t="t" r="r" b="b"/>
                <a:pathLst>
                  <a:path w="5597" h="5600" extrusionOk="0">
                    <a:moveTo>
                      <a:pt x="1" y="0"/>
                    </a:moveTo>
                    <a:lnTo>
                      <a:pt x="1" y="1597"/>
                    </a:lnTo>
                    <a:lnTo>
                      <a:pt x="2002" y="3599"/>
                    </a:lnTo>
                    <a:lnTo>
                      <a:pt x="4004" y="5600"/>
                    </a:lnTo>
                    <a:lnTo>
                      <a:pt x="5597" y="5600"/>
                    </a:lnTo>
                    <a:lnTo>
                      <a:pt x="2799" y="280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3"/>
              <p:cNvSpPr/>
              <p:nvPr/>
            </p:nvSpPr>
            <p:spPr>
              <a:xfrm>
                <a:off x="7655072" y="-407632"/>
                <a:ext cx="81588" cy="81529"/>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3"/>
              <p:cNvSpPr/>
              <p:nvPr/>
            </p:nvSpPr>
            <p:spPr>
              <a:xfrm>
                <a:off x="9568236" y="2317969"/>
                <a:ext cx="95364" cy="81766"/>
              </a:xfrm>
              <a:custGeom>
                <a:avLst/>
                <a:gdLst/>
                <a:ahLst/>
                <a:cxnLst/>
                <a:rect l="l" t="t" r="r" b="b"/>
                <a:pathLst>
                  <a:path w="1606" h="1377" extrusionOk="0">
                    <a:moveTo>
                      <a:pt x="917" y="364"/>
                    </a:moveTo>
                    <a:cubicBezTo>
                      <a:pt x="1097" y="364"/>
                      <a:pt x="1242" y="512"/>
                      <a:pt x="1242" y="688"/>
                    </a:cubicBezTo>
                    <a:cubicBezTo>
                      <a:pt x="1242" y="883"/>
                      <a:pt x="1082" y="1012"/>
                      <a:pt x="916" y="1012"/>
                    </a:cubicBezTo>
                    <a:cubicBezTo>
                      <a:pt x="837" y="1012"/>
                      <a:pt x="755" y="982"/>
                      <a:pt x="689" y="916"/>
                    </a:cubicBezTo>
                    <a:cubicBezTo>
                      <a:pt x="485" y="712"/>
                      <a:pt x="629" y="364"/>
                      <a:pt x="917" y="364"/>
                    </a:cubicBezTo>
                    <a:close/>
                    <a:moveTo>
                      <a:pt x="915" y="1"/>
                    </a:moveTo>
                    <a:cubicBezTo>
                      <a:pt x="746" y="1"/>
                      <a:pt x="573" y="63"/>
                      <a:pt x="433" y="203"/>
                    </a:cubicBezTo>
                    <a:cubicBezTo>
                      <a:pt x="1" y="636"/>
                      <a:pt x="309" y="1376"/>
                      <a:pt x="917" y="1376"/>
                    </a:cubicBezTo>
                    <a:cubicBezTo>
                      <a:pt x="1298" y="1372"/>
                      <a:pt x="1606" y="1068"/>
                      <a:pt x="1606" y="688"/>
                    </a:cubicBezTo>
                    <a:cubicBezTo>
                      <a:pt x="1606" y="274"/>
                      <a:pt x="1267" y="1"/>
                      <a:pt x="9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3"/>
              <p:cNvSpPr/>
              <p:nvPr/>
            </p:nvSpPr>
            <p:spPr>
              <a:xfrm>
                <a:off x="7692897" y="-144282"/>
                <a:ext cx="497783" cy="292387"/>
              </a:xfrm>
              <a:custGeom>
                <a:avLst/>
                <a:gdLst/>
                <a:ahLst/>
                <a:cxnLst/>
                <a:rect l="l" t="t" r="r" b="b"/>
                <a:pathLst>
                  <a:path w="8383" h="4924" extrusionOk="0">
                    <a:moveTo>
                      <a:pt x="100" y="0"/>
                    </a:moveTo>
                    <a:lnTo>
                      <a:pt x="0" y="104"/>
                    </a:lnTo>
                    <a:lnTo>
                      <a:pt x="2498" y="2598"/>
                    </a:lnTo>
                    <a:lnTo>
                      <a:pt x="5957" y="2598"/>
                    </a:lnTo>
                    <a:lnTo>
                      <a:pt x="8282" y="4924"/>
                    </a:lnTo>
                    <a:lnTo>
                      <a:pt x="8382" y="4820"/>
                    </a:lnTo>
                    <a:lnTo>
                      <a:pt x="6017" y="2454"/>
                    </a:lnTo>
                    <a:lnTo>
                      <a:pt x="2558" y="2454"/>
                    </a:lnTo>
                    <a:lnTo>
                      <a:pt x="1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8" name="Google Shape;378;p13"/>
            <p:cNvGrpSpPr/>
            <p:nvPr/>
          </p:nvGrpSpPr>
          <p:grpSpPr>
            <a:xfrm>
              <a:off x="-201897" y="42827"/>
              <a:ext cx="1029648" cy="1806572"/>
              <a:chOff x="455034" y="-121633"/>
              <a:chExt cx="629947" cy="1105275"/>
            </a:xfrm>
          </p:grpSpPr>
          <p:sp>
            <p:nvSpPr>
              <p:cNvPr id="379" name="Google Shape;379;p13"/>
              <p:cNvSpPr/>
              <p:nvPr/>
            </p:nvSpPr>
            <p:spPr>
              <a:xfrm>
                <a:off x="1007193" y="917077"/>
                <a:ext cx="77788" cy="66565"/>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3"/>
              <p:cNvSpPr/>
              <p:nvPr/>
            </p:nvSpPr>
            <p:spPr>
              <a:xfrm>
                <a:off x="455034" y="-121633"/>
                <a:ext cx="592137" cy="1045622"/>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13"/>
            <p:cNvGrpSpPr/>
            <p:nvPr/>
          </p:nvGrpSpPr>
          <p:grpSpPr>
            <a:xfrm>
              <a:off x="889287" y="4589548"/>
              <a:ext cx="471865" cy="38050"/>
              <a:chOff x="6298452" y="2390050"/>
              <a:chExt cx="140725" cy="11350"/>
            </a:xfrm>
          </p:grpSpPr>
          <p:sp>
            <p:nvSpPr>
              <p:cNvPr id="382" name="Google Shape;382;p13"/>
              <p:cNvSpPr/>
              <p:nvPr/>
            </p:nvSpPr>
            <p:spPr>
              <a:xfrm>
                <a:off x="6298452" y="2390050"/>
                <a:ext cx="70375" cy="11350"/>
              </a:xfrm>
              <a:custGeom>
                <a:avLst/>
                <a:gdLst/>
                <a:ahLst/>
                <a:cxnLst/>
                <a:rect l="l" t="t" r="r" b="b"/>
                <a:pathLst>
                  <a:path w="2815" h="454" extrusionOk="0">
                    <a:moveTo>
                      <a:pt x="1" y="1"/>
                    </a:moveTo>
                    <a:lnTo>
                      <a:pt x="1" y="453"/>
                    </a:lnTo>
                    <a:lnTo>
                      <a:pt x="2815" y="453"/>
                    </a:lnTo>
                    <a:lnTo>
                      <a:pt x="28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3"/>
              <p:cNvSpPr/>
              <p:nvPr/>
            </p:nvSpPr>
            <p:spPr>
              <a:xfrm>
                <a:off x="6382427" y="2390050"/>
                <a:ext cx="35150" cy="11350"/>
              </a:xfrm>
              <a:custGeom>
                <a:avLst/>
                <a:gdLst/>
                <a:ahLst/>
                <a:cxnLst/>
                <a:rect l="l" t="t" r="r" b="b"/>
                <a:pathLst>
                  <a:path w="1406" h="454" extrusionOk="0">
                    <a:moveTo>
                      <a:pt x="0" y="1"/>
                    </a:moveTo>
                    <a:lnTo>
                      <a:pt x="0" y="453"/>
                    </a:lnTo>
                    <a:lnTo>
                      <a:pt x="1405" y="453"/>
                    </a:lnTo>
                    <a:lnTo>
                      <a:pt x="14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3"/>
              <p:cNvSpPr/>
              <p:nvPr/>
            </p:nvSpPr>
            <p:spPr>
              <a:xfrm>
                <a:off x="6427952" y="2390050"/>
                <a:ext cx="11225" cy="11350"/>
              </a:xfrm>
              <a:custGeom>
                <a:avLst/>
                <a:gdLst/>
                <a:ahLst/>
                <a:cxnLst/>
                <a:rect l="l" t="t" r="r" b="b"/>
                <a:pathLst>
                  <a:path w="449" h="454" extrusionOk="0">
                    <a:moveTo>
                      <a:pt x="1" y="1"/>
                    </a:moveTo>
                    <a:lnTo>
                      <a:pt x="1" y="453"/>
                    </a:lnTo>
                    <a:lnTo>
                      <a:pt x="449" y="453"/>
                    </a:lnTo>
                    <a:lnTo>
                      <a:pt x="4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5" name="Google Shape;385;p13"/>
          <p:cNvGrpSpPr/>
          <p:nvPr/>
        </p:nvGrpSpPr>
        <p:grpSpPr>
          <a:xfrm>
            <a:off x="6133478" y="-1088649"/>
            <a:ext cx="7166740" cy="6435526"/>
            <a:chOff x="6133478" y="-1088649"/>
            <a:chExt cx="7166740" cy="6435526"/>
          </a:xfrm>
        </p:grpSpPr>
        <p:sp>
          <p:nvSpPr>
            <p:cNvPr id="386" name="Google Shape;386;p13"/>
            <p:cNvSpPr/>
            <p:nvPr/>
          </p:nvSpPr>
          <p:spPr>
            <a:xfrm>
              <a:off x="6133478" y="-1088649"/>
              <a:ext cx="7166740" cy="6435526"/>
            </a:xfrm>
            <a:custGeom>
              <a:avLst/>
              <a:gdLst/>
              <a:ahLst/>
              <a:cxnLst/>
              <a:rect l="l" t="t" r="r" b="b"/>
              <a:pathLst>
                <a:path w="71519" h="64222" extrusionOk="0">
                  <a:moveTo>
                    <a:pt x="160" y="0"/>
                  </a:moveTo>
                  <a:lnTo>
                    <a:pt x="0" y="160"/>
                  </a:lnTo>
                  <a:lnTo>
                    <a:pt x="26919" y="27079"/>
                  </a:lnTo>
                  <a:lnTo>
                    <a:pt x="26919" y="27956"/>
                  </a:lnTo>
                  <a:lnTo>
                    <a:pt x="30762" y="31798"/>
                  </a:lnTo>
                  <a:lnTo>
                    <a:pt x="32743" y="31798"/>
                  </a:lnTo>
                  <a:lnTo>
                    <a:pt x="38031" y="37086"/>
                  </a:lnTo>
                  <a:lnTo>
                    <a:pt x="44224" y="37086"/>
                  </a:lnTo>
                  <a:lnTo>
                    <a:pt x="71359" y="64221"/>
                  </a:lnTo>
                  <a:lnTo>
                    <a:pt x="71519" y="64061"/>
                  </a:lnTo>
                  <a:lnTo>
                    <a:pt x="42046" y="34588"/>
                  </a:lnTo>
                  <a:lnTo>
                    <a:pt x="42046" y="33035"/>
                  </a:lnTo>
                  <a:lnTo>
                    <a:pt x="38359" y="29353"/>
                  </a:lnTo>
                  <a:lnTo>
                    <a:pt x="35465" y="29353"/>
                  </a:lnTo>
                  <a:lnTo>
                    <a:pt x="28949" y="22836"/>
                  </a:lnTo>
                  <a:lnTo>
                    <a:pt x="22993" y="22836"/>
                  </a:lnTo>
                  <a:lnTo>
                    <a:pt x="1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7" name="Google Shape;387;p13"/>
            <p:cNvGrpSpPr/>
            <p:nvPr/>
          </p:nvGrpSpPr>
          <p:grpSpPr>
            <a:xfrm>
              <a:off x="8193009" y="539516"/>
              <a:ext cx="618213" cy="306426"/>
              <a:chOff x="5989375" y="1843575"/>
              <a:chExt cx="136525" cy="67675"/>
            </a:xfrm>
          </p:grpSpPr>
          <p:sp>
            <p:nvSpPr>
              <p:cNvPr id="388" name="Google Shape;388;p13"/>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3"/>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3"/>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3"/>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3"/>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3"/>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3"/>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3"/>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13"/>
            <p:cNvGrpSpPr/>
            <p:nvPr/>
          </p:nvGrpSpPr>
          <p:grpSpPr>
            <a:xfrm>
              <a:off x="8389396" y="1055350"/>
              <a:ext cx="1228886" cy="2188720"/>
              <a:chOff x="8389396" y="1055350"/>
              <a:chExt cx="1228886" cy="2188720"/>
            </a:xfrm>
          </p:grpSpPr>
          <p:sp>
            <p:nvSpPr>
              <p:cNvPr id="397" name="Google Shape;397;p13"/>
              <p:cNvSpPr/>
              <p:nvPr/>
            </p:nvSpPr>
            <p:spPr>
              <a:xfrm>
                <a:off x="8421616" y="1130946"/>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3"/>
              <p:cNvSpPr/>
              <p:nvPr/>
            </p:nvSpPr>
            <p:spPr>
              <a:xfrm>
                <a:off x="8389396" y="1055350"/>
                <a:ext cx="95651" cy="95575"/>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CUSTOM_18_1_1">
    <p:spTree>
      <p:nvGrpSpPr>
        <p:cNvPr id="1" name="Shape 399"/>
        <p:cNvGrpSpPr/>
        <p:nvPr/>
      </p:nvGrpSpPr>
      <p:grpSpPr>
        <a:xfrm>
          <a:off x="0" y="0"/>
          <a:ext cx="0" cy="0"/>
          <a:chOff x="0" y="0"/>
          <a:chExt cx="0" cy="0"/>
        </a:xfrm>
      </p:grpSpPr>
      <p:sp>
        <p:nvSpPr>
          <p:cNvPr id="400" name="Google Shape;400;p14"/>
          <p:cNvSpPr txBox="1">
            <a:spLocks noGrp="1"/>
          </p:cNvSpPr>
          <p:nvPr>
            <p:ph type="title"/>
          </p:nvPr>
        </p:nvSpPr>
        <p:spPr>
          <a:xfrm>
            <a:off x="4587168" y="3394725"/>
            <a:ext cx="3621000" cy="4023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2200"/>
            </a:lvl1pPr>
            <a:lvl2pPr lvl="1" algn="l" rtl="0">
              <a:spcBef>
                <a:spcPts val="0"/>
              </a:spcBef>
              <a:spcAft>
                <a:spcPts val="0"/>
              </a:spcAft>
              <a:buNone/>
              <a:defRPr sz="2200"/>
            </a:lvl2pPr>
            <a:lvl3pPr lvl="2" algn="l" rtl="0">
              <a:spcBef>
                <a:spcPts val="0"/>
              </a:spcBef>
              <a:spcAft>
                <a:spcPts val="0"/>
              </a:spcAft>
              <a:buNone/>
              <a:defRPr sz="2200"/>
            </a:lvl3pPr>
            <a:lvl4pPr lvl="3" algn="l" rtl="0">
              <a:spcBef>
                <a:spcPts val="0"/>
              </a:spcBef>
              <a:spcAft>
                <a:spcPts val="0"/>
              </a:spcAft>
              <a:buNone/>
              <a:defRPr sz="2200"/>
            </a:lvl4pPr>
            <a:lvl5pPr lvl="4" algn="l" rtl="0">
              <a:spcBef>
                <a:spcPts val="0"/>
              </a:spcBef>
              <a:spcAft>
                <a:spcPts val="0"/>
              </a:spcAft>
              <a:buNone/>
              <a:defRPr sz="2200"/>
            </a:lvl5pPr>
            <a:lvl6pPr lvl="5" algn="l" rtl="0">
              <a:spcBef>
                <a:spcPts val="0"/>
              </a:spcBef>
              <a:spcAft>
                <a:spcPts val="0"/>
              </a:spcAft>
              <a:buNone/>
              <a:defRPr sz="2200"/>
            </a:lvl6pPr>
            <a:lvl7pPr lvl="6" algn="l" rtl="0">
              <a:spcBef>
                <a:spcPts val="0"/>
              </a:spcBef>
              <a:spcAft>
                <a:spcPts val="0"/>
              </a:spcAft>
              <a:buNone/>
              <a:defRPr sz="2200"/>
            </a:lvl7pPr>
            <a:lvl8pPr lvl="7" algn="l" rtl="0">
              <a:spcBef>
                <a:spcPts val="0"/>
              </a:spcBef>
              <a:spcAft>
                <a:spcPts val="0"/>
              </a:spcAft>
              <a:buNone/>
              <a:defRPr sz="2200"/>
            </a:lvl8pPr>
            <a:lvl9pPr lvl="8" algn="l" rtl="0">
              <a:spcBef>
                <a:spcPts val="0"/>
              </a:spcBef>
              <a:spcAft>
                <a:spcPts val="0"/>
              </a:spcAft>
              <a:buNone/>
              <a:defRPr sz="2200"/>
            </a:lvl9pPr>
          </a:lstStyle>
          <a:p>
            <a:endParaRPr/>
          </a:p>
        </p:txBody>
      </p:sp>
      <p:sp>
        <p:nvSpPr>
          <p:cNvPr id="401" name="Google Shape;401;p14"/>
          <p:cNvSpPr txBox="1">
            <a:spLocks noGrp="1"/>
          </p:cNvSpPr>
          <p:nvPr>
            <p:ph type="subTitle" idx="1"/>
          </p:nvPr>
        </p:nvSpPr>
        <p:spPr>
          <a:xfrm>
            <a:off x="4587168" y="1310750"/>
            <a:ext cx="3621000" cy="1936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402" name="Google Shape;402;p14"/>
          <p:cNvSpPr/>
          <p:nvPr/>
        </p:nvSpPr>
        <p:spPr>
          <a:xfrm rot="10800000" flipH="1">
            <a:off x="-2805872" y="-3374010"/>
            <a:ext cx="6654696" cy="7636707"/>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3" name="Google Shape;403;p14"/>
          <p:cNvGrpSpPr/>
          <p:nvPr/>
        </p:nvGrpSpPr>
        <p:grpSpPr>
          <a:xfrm>
            <a:off x="6484849" y="3631196"/>
            <a:ext cx="3213277" cy="3529318"/>
            <a:chOff x="6484849" y="3631196"/>
            <a:chExt cx="3213277" cy="3529318"/>
          </a:xfrm>
        </p:grpSpPr>
        <p:sp>
          <p:nvSpPr>
            <p:cNvPr id="404" name="Google Shape;404;p14"/>
            <p:cNvSpPr/>
            <p:nvPr/>
          </p:nvSpPr>
          <p:spPr>
            <a:xfrm>
              <a:off x="7145128" y="3944492"/>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5" name="Google Shape;405;p14"/>
            <p:cNvGrpSpPr/>
            <p:nvPr/>
          </p:nvGrpSpPr>
          <p:grpSpPr>
            <a:xfrm rot="10800000" flipH="1">
              <a:off x="6484849" y="3631196"/>
              <a:ext cx="2431677" cy="3529318"/>
              <a:chOff x="6769513" y="299393"/>
              <a:chExt cx="1308620" cy="1899525"/>
            </a:xfrm>
          </p:grpSpPr>
          <p:sp>
            <p:nvSpPr>
              <p:cNvPr id="406" name="Google Shape;406;p14"/>
              <p:cNvSpPr/>
              <p:nvPr/>
            </p:nvSpPr>
            <p:spPr>
              <a:xfrm>
                <a:off x="7817889" y="1007055"/>
                <a:ext cx="252070" cy="252070"/>
              </a:xfrm>
              <a:custGeom>
                <a:avLst/>
                <a:gdLst/>
                <a:ahLst/>
                <a:cxnLst/>
                <a:rect l="l" t="t" r="r" b="b"/>
                <a:pathLst>
                  <a:path w="4564" h="4564" extrusionOk="0">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4"/>
              <p:cNvSpPr/>
              <p:nvPr/>
            </p:nvSpPr>
            <p:spPr>
              <a:xfrm>
                <a:off x="7983027" y="2137006"/>
                <a:ext cx="72351" cy="61913"/>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4"/>
              <p:cNvSpPr/>
              <p:nvPr/>
            </p:nvSpPr>
            <p:spPr>
              <a:xfrm>
                <a:off x="6769513" y="299393"/>
                <a:ext cx="61968" cy="61747"/>
              </a:xfrm>
              <a:custGeom>
                <a:avLst/>
                <a:gdLst/>
                <a:ahLst/>
                <a:cxnLst/>
                <a:rect l="l" t="t" r="r" b="b"/>
                <a:pathLst>
                  <a:path w="1122" h="1118" extrusionOk="0">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4"/>
              <p:cNvSpPr/>
              <p:nvPr/>
            </p:nvSpPr>
            <p:spPr>
              <a:xfrm>
                <a:off x="6811985" y="339214"/>
                <a:ext cx="1266148" cy="1811765"/>
              </a:xfrm>
              <a:custGeom>
                <a:avLst/>
                <a:gdLst/>
                <a:ahLst/>
                <a:cxnLst/>
                <a:rect l="l" t="t" r="r" b="b"/>
                <a:pathLst>
                  <a:path w="22925" h="32804" extrusionOk="0">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4"/>
              <p:cNvSpPr/>
              <p:nvPr/>
            </p:nvSpPr>
            <p:spPr>
              <a:xfrm>
                <a:off x="7397589" y="777575"/>
                <a:ext cx="512976" cy="781781"/>
              </a:xfrm>
              <a:custGeom>
                <a:avLst/>
                <a:gdLst/>
                <a:ahLst/>
                <a:cxnLst/>
                <a:rect l="l" t="t" r="r" b="b"/>
                <a:pathLst>
                  <a:path w="9288" h="14155" extrusionOk="0">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4"/>
              <p:cNvSpPr/>
              <p:nvPr/>
            </p:nvSpPr>
            <p:spPr>
              <a:xfrm>
                <a:off x="7777847" y="1417359"/>
                <a:ext cx="273112" cy="431181"/>
              </a:xfrm>
              <a:custGeom>
                <a:avLst/>
                <a:gdLst/>
                <a:ahLst/>
                <a:cxnLst/>
                <a:rect l="l" t="t" r="r" b="b"/>
                <a:pathLst>
                  <a:path w="4945" h="7807" extrusionOk="0">
                    <a:moveTo>
                      <a:pt x="4824" y="1"/>
                    </a:moveTo>
                    <a:lnTo>
                      <a:pt x="4824" y="2899"/>
                    </a:lnTo>
                    <a:lnTo>
                      <a:pt x="1" y="7722"/>
                    </a:lnTo>
                    <a:lnTo>
                      <a:pt x="85" y="7806"/>
                    </a:lnTo>
                    <a:lnTo>
                      <a:pt x="4944" y="2951"/>
                    </a:ln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2" name="Google Shape;412;p14"/>
          <p:cNvGrpSpPr/>
          <p:nvPr/>
        </p:nvGrpSpPr>
        <p:grpSpPr>
          <a:xfrm>
            <a:off x="7545816" y="-192997"/>
            <a:ext cx="2586938" cy="1464987"/>
            <a:chOff x="7545816" y="-192997"/>
            <a:chExt cx="2586938" cy="1464987"/>
          </a:xfrm>
        </p:grpSpPr>
        <p:sp>
          <p:nvSpPr>
            <p:cNvPr id="413" name="Google Shape;413;p14"/>
            <p:cNvSpPr/>
            <p:nvPr/>
          </p:nvSpPr>
          <p:spPr>
            <a:xfrm rot="5400000" flipH="1">
              <a:off x="8106792" y="-753973"/>
              <a:ext cx="1464987" cy="2586938"/>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4" name="Google Shape;414;p14"/>
            <p:cNvGrpSpPr/>
            <p:nvPr/>
          </p:nvGrpSpPr>
          <p:grpSpPr>
            <a:xfrm>
              <a:off x="7545825" y="435764"/>
              <a:ext cx="827314" cy="410158"/>
              <a:chOff x="5989375" y="1843575"/>
              <a:chExt cx="136525" cy="67675"/>
            </a:xfrm>
          </p:grpSpPr>
          <p:sp>
            <p:nvSpPr>
              <p:cNvPr id="415" name="Google Shape;415;p14"/>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4"/>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4"/>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4"/>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4"/>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4"/>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4"/>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4"/>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2_2_1">
    <p:spTree>
      <p:nvGrpSpPr>
        <p:cNvPr id="1" name="Shape 423"/>
        <p:cNvGrpSpPr/>
        <p:nvPr/>
      </p:nvGrpSpPr>
      <p:grpSpPr>
        <a:xfrm>
          <a:off x="0" y="0"/>
          <a:ext cx="0" cy="0"/>
          <a:chOff x="0" y="0"/>
          <a:chExt cx="0" cy="0"/>
        </a:xfrm>
      </p:grpSpPr>
      <p:grpSp>
        <p:nvGrpSpPr>
          <p:cNvPr id="424" name="Google Shape;424;p15"/>
          <p:cNvGrpSpPr/>
          <p:nvPr/>
        </p:nvGrpSpPr>
        <p:grpSpPr>
          <a:xfrm>
            <a:off x="-655997" y="3837819"/>
            <a:ext cx="4859943" cy="2698431"/>
            <a:chOff x="-788304" y="3837819"/>
            <a:chExt cx="4859943" cy="2698431"/>
          </a:xfrm>
        </p:grpSpPr>
        <p:sp>
          <p:nvSpPr>
            <p:cNvPr id="425" name="Google Shape;425;p15"/>
            <p:cNvSpPr/>
            <p:nvPr/>
          </p:nvSpPr>
          <p:spPr>
            <a:xfrm flipH="1">
              <a:off x="-788304" y="4174967"/>
              <a:ext cx="2494083" cy="1471900"/>
            </a:xfrm>
            <a:custGeom>
              <a:avLst/>
              <a:gdLst/>
              <a:ahLst/>
              <a:cxnLst/>
              <a:rect l="l" t="t" r="r" b="b"/>
              <a:pathLst>
                <a:path w="22289" h="13154" extrusionOk="0">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 name="Google Shape;426;p15"/>
            <p:cNvGrpSpPr/>
            <p:nvPr/>
          </p:nvGrpSpPr>
          <p:grpSpPr>
            <a:xfrm flipH="1">
              <a:off x="1320304" y="4461358"/>
              <a:ext cx="647437" cy="321825"/>
              <a:chOff x="7990044" y="3252744"/>
              <a:chExt cx="516874" cy="256925"/>
            </a:xfrm>
          </p:grpSpPr>
          <p:sp>
            <p:nvSpPr>
              <p:cNvPr id="427" name="Google Shape;427;p15"/>
              <p:cNvSpPr/>
              <p:nvPr/>
            </p:nvSpPr>
            <p:spPr>
              <a:xfrm>
                <a:off x="8208922" y="3431894"/>
                <a:ext cx="78111" cy="77775"/>
              </a:xfrm>
              <a:custGeom>
                <a:avLst/>
                <a:gdLst/>
                <a:ahLst/>
                <a:cxnLst/>
                <a:rect l="l" t="t" r="r" b="b"/>
                <a:pathLst>
                  <a:path w="930" h="926" extrusionOk="0">
                    <a:moveTo>
                      <a:pt x="129" y="1"/>
                    </a:moveTo>
                    <a:lnTo>
                      <a:pt x="1" y="125"/>
                    </a:lnTo>
                    <a:lnTo>
                      <a:pt x="801" y="926"/>
                    </a:lnTo>
                    <a:lnTo>
                      <a:pt x="929" y="798"/>
                    </a:lnTo>
                    <a:lnTo>
                      <a:pt x="1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5"/>
              <p:cNvSpPr/>
              <p:nvPr/>
            </p:nvSpPr>
            <p:spPr>
              <a:xfrm>
                <a:off x="8208922" y="3431558"/>
                <a:ext cx="77775" cy="77775"/>
              </a:xfrm>
              <a:custGeom>
                <a:avLst/>
                <a:gdLst/>
                <a:ahLst/>
                <a:cxnLst/>
                <a:rect l="l" t="t" r="r" b="b"/>
                <a:pathLst>
                  <a:path w="926" h="926" extrusionOk="0">
                    <a:moveTo>
                      <a:pt x="801" y="1"/>
                    </a:moveTo>
                    <a:lnTo>
                      <a:pt x="1" y="798"/>
                    </a:lnTo>
                    <a:lnTo>
                      <a:pt x="125" y="926"/>
                    </a:lnTo>
                    <a:lnTo>
                      <a:pt x="925" y="125"/>
                    </a:lnTo>
                    <a:lnTo>
                      <a:pt x="8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5"/>
              <p:cNvSpPr/>
              <p:nvPr/>
            </p:nvSpPr>
            <p:spPr>
              <a:xfrm>
                <a:off x="7990044" y="3431894"/>
                <a:ext cx="78111" cy="77775"/>
              </a:xfrm>
              <a:custGeom>
                <a:avLst/>
                <a:gdLst/>
                <a:ahLst/>
                <a:cxnLst/>
                <a:rect l="l" t="t" r="r" b="b"/>
                <a:pathLst>
                  <a:path w="930" h="926" extrusionOk="0">
                    <a:moveTo>
                      <a:pt x="129" y="1"/>
                    </a:moveTo>
                    <a:lnTo>
                      <a:pt x="1" y="125"/>
                    </a:lnTo>
                    <a:lnTo>
                      <a:pt x="801" y="926"/>
                    </a:lnTo>
                    <a:lnTo>
                      <a:pt x="930" y="798"/>
                    </a:lnTo>
                    <a:lnTo>
                      <a:pt x="1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5"/>
              <p:cNvSpPr/>
              <p:nvPr/>
            </p:nvSpPr>
            <p:spPr>
              <a:xfrm>
                <a:off x="7990044" y="3431558"/>
                <a:ext cx="77775" cy="77775"/>
              </a:xfrm>
              <a:custGeom>
                <a:avLst/>
                <a:gdLst/>
                <a:ahLst/>
                <a:cxnLst/>
                <a:rect l="l" t="t" r="r" b="b"/>
                <a:pathLst>
                  <a:path w="926" h="926" extrusionOk="0">
                    <a:moveTo>
                      <a:pt x="801" y="1"/>
                    </a:moveTo>
                    <a:lnTo>
                      <a:pt x="1" y="798"/>
                    </a:lnTo>
                    <a:lnTo>
                      <a:pt x="129" y="926"/>
                    </a:lnTo>
                    <a:lnTo>
                      <a:pt x="926" y="125"/>
                    </a:lnTo>
                    <a:lnTo>
                      <a:pt x="8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5"/>
              <p:cNvSpPr/>
              <p:nvPr/>
            </p:nvSpPr>
            <p:spPr>
              <a:xfrm>
                <a:off x="8428808" y="3252744"/>
                <a:ext cx="78111" cy="78111"/>
              </a:xfrm>
              <a:custGeom>
                <a:avLst/>
                <a:gdLst/>
                <a:ahLst/>
                <a:cxnLst/>
                <a:rect l="l" t="t" r="r" b="b"/>
                <a:pathLst>
                  <a:path w="930" h="930" extrusionOk="0">
                    <a:moveTo>
                      <a:pt x="129" y="0"/>
                    </a:moveTo>
                    <a:lnTo>
                      <a:pt x="1" y="129"/>
                    </a:lnTo>
                    <a:lnTo>
                      <a:pt x="801" y="929"/>
                    </a:lnTo>
                    <a:lnTo>
                      <a:pt x="929" y="801"/>
                    </a:lnTo>
                    <a:lnTo>
                      <a:pt x="1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5"/>
              <p:cNvSpPr/>
              <p:nvPr/>
            </p:nvSpPr>
            <p:spPr>
              <a:xfrm>
                <a:off x="8429144" y="3253080"/>
                <a:ext cx="77775" cy="78111"/>
              </a:xfrm>
              <a:custGeom>
                <a:avLst/>
                <a:gdLst/>
                <a:ahLst/>
                <a:cxnLst/>
                <a:rect l="l" t="t" r="r" b="b"/>
                <a:pathLst>
                  <a:path w="926" h="930" extrusionOk="0">
                    <a:moveTo>
                      <a:pt x="797" y="0"/>
                    </a:moveTo>
                    <a:lnTo>
                      <a:pt x="1" y="801"/>
                    </a:lnTo>
                    <a:lnTo>
                      <a:pt x="125" y="929"/>
                    </a:lnTo>
                    <a:lnTo>
                      <a:pt x="925" y="129"/>
                    </a:lnTo>
                    <a:lnTo>
                      <a:pt x="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5"/>
              <p:cNvSpPr/>
              <p:nvPr/>
            </p:nvSpPr>
            <p:spPr>
              <a:xfrm>
                <a:off x="8209930" y="3252744"/>
                <a:ext cx="78111" cy="78111"/>
              </a:xfrm>
              <a:custGeom>
                <a:avLst/>
                <a:gdLst/>
                <a:ahLst/>
                <a:cxnLst/>
                <a:rect l="l" t="t" r="r" b="b"/>
                <a:pathLst>
                  <a:path w="930" h="930" extrusionOk="0">
                    <a:moveTo>
                      <a:pt x="129" y="0"/>
                    </a:moveTo>
                    <a:lnTo>
                      <a:pt x="1" y="129"/>
                    </a:lnTo>
                    <a:lnTo>
                      <a:pt x="801" y="929"/>
                    </a:lnTo>
                    <a:lnTo>
                      <a:pt x="929" y="801"/>
                    </a:lnTo>
                    <a:lnTo>
                      <a:pt x="1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5"/>
              <p:cNvSpPr/>
              <p:nvPr/>
            </p:nvSpPr>
            <p:spPr>
              <a:xfrm>
                <a:off x="8210266" y="3253080"/>
                <a:ext cx="77775" cy="78111"/>
              </a:xfrm>
              <a:custGeom>
                <a:avLst/>
                <a:gdLst/>
                <a:ahLst/>
                <a:cxnLst/>
                <a:rect l="l" t="t" r="r" b="b"/>
                <a:pathLst>
                  <a:path w="926" h="930" extrusionOk="0">
                    <a:moveTo>
                      <a:pt x="801" y="0"/>
                    </a:moveTo>
                    <a:lnTo>
                      <a:pt x="1" y="801"/>
                    </a:lnTo>
                    <a:lnTo>
                      <a:pt x="125" y="929"/>
                    </a:lnTo>
                    <a:lnTo>
                      <a:pt x="925" y="129"/>
                    </a:lnTo>
                    <a:lnTo>
                      <a:pt x="8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15"/>
            <p:cNvGrpSpPr/>
            <p:nvPr/>
          </p:nvGrpSpPr>
          <p:grpSpPr>
            <a:xfrm rot="5400000">
              <a:off x="813121" y="3277732"/>
              <a:ext cx="2698431" cy="3818605"/>
              <a:chOff x="7726148" y="777978"/>
              <a:chExt cx="2698431" cy="3818605"/>
            </a:xfrm>
          </p:grpSpPr>
          <p:sp>
            <p:nvSpPr>
              <p:cNvPr id="436" name="Google Shape;436;p15"/>
              <p:cNvSpPr/>
              <p:nvPr/>
            </p:nvSpPr>
            <p:spPr>
              <a:xfrm>
                <a:off x="7726148" y="4468667"/>
                <a:ext cx="148998" cy="127917"/>
              </a:xfrm>
              <a:custGeom>
                <a:avLst/>
                <a:gdLst/>
                <a:ahLst/>
                <a:cxnLst/>
                <a:rect l="l" t="t" r="r" b="b"/>
                <a:pathLst>
                  <a:path w="1774" h="1523" extrusionOk="0">
                    <a:moveTo>
                      <a:pt x="757" y="406"/>
                    </a:moveTo>
                    <a:cubicBezTo>
                      <a:pt x="1077" y="406"/>
                      <a:pt x="1238" y="790"/>
                      <a:pt x="1009" y="1014"/>
                    </a:cubicBezTo>
                    <a:cubicBezTo>
                      <a:pt x="937" y="1087"/>
                      <a:pt x="847" y="1120"/>
                      <a:pt x="759" y="1120"/>
                    </a:cubicBezTo>
                    <a:cubicBezTo>
                      <a:pt x="576" y="1120"/>
                      <a:pt x="401" y="978"/>
                      <a:pt x="401" y="762"/>
                    </a:cubicBezTo>
                    <a:cubicBezTo>
                      <a:pt x="401" y="566"/>
                      <a:pt x="561" y="406"/>
                      <a:pt x="757" y="406"/>
                    </a:cubicBezTo>
                    <a:close/>
                    <a:moveTo>
                      <a:pt x="764" y="1"/>
                    </a:moveTo>
                    <a:cubicBezTo>
                      <a:pt x="374" y="1"/>
                      <a:pt x="1" y="305"/>
                      <a:pt x="1" y="762"/>
                    </a:cubicBezTo>
                    <a:cubicBezTo>
                      <a:pt x="1" y="1182"/>
                      <a:pt x="337" y="1519"/>
                      <a:pt x="757" y="1523"/>
                    </a:cubicBezTo>
                    <a:cubicBezTo>
                      <a:pt x="1434" y="1523"/>
                      <a:pt x="1774" y="702"/>
                      <a:pt x="1294" y="226"/>
                    </a:cubicBezTo>
                    <a:cubicBezTo>
                      <a:pt x="1139" y="70"/>
                      <a:pt x="950" y="1"/>
                      <a:pt x="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5"/>
              <p:cNvSpPr/>
              <p:nvPr/>
            </p:nvSpPr>
            <p:spPr>
              <a:xfrm>
                <a:off x="9887546" y="2617023"/>
                <a:ext cx="520234" cy="519814"/>
              </a:xfrm>
              <a:custGeom>
                <a:avLst/>
                <a:gdLst/>
                <a:ahLst/>
                <a:cxnLst/>
                <a:rect l="l" t="t" r="r" b="b"/>
                <a:pathLst>
                  <a:path w="6194" h="6189" extrusionOk="0">
                    <a:moveTo>
                      <a:pt x="4428" y="0"/>
                    </a:moveTo>
                    <a:lnTo>
                      <a:pt x="2214" y="2214"/>
                    </a:lnTo>
                    <a:lnTo>
                      <a:pt x="1" y="4427"/>
                    </a:lnTo>
                    <a:lnTo>
                      <a:pt x="1" y="6188"/>
                    </a:lnTo>
                    <a:lnTo>
                      <a:pt x="3095" y="3094"/>
                    </a:lnTo>
                    <a:lnTo>
                      <a:pt x="6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5"/>
              <p:cNvSpPr/>
              <p:nvPr/>
            </p:nvSpPr>
            <p:spPr>
              <a:xfrm>
                <a:off x="7813245" y="777978"/>
                <a:ext cx="2611333" cy="3736295"/>
              </a:xfrm>
              <a:custGeom>
                <a:avLst/>
                <a:gdLst/>
                <a:ahLst/>
                <a:cxnLst/>
                <a:rect l="l" t="t" r="r" b="b"/>
                <a:pathLst>
                  <a:path w="31091" h="44485" extrusionOk="0">
                    <a:moveTo>
                      <a:pt x="28921" y="1"/>
                    </a:moveTo>
                    <a:lnTo>
                      <a:pt x="23577" y="5344"/>
                    </a:lnTo>
                    <a:lnTo>
                      <a:pt x="23577" y="11525"/>
                    </a:lnTo>
                    <a:lnTo>
                      <a:pt x="30686" y="18638"/>
                    </a:lnTo>
                    <a:lnTo>
                      <a:pt x="30686" y="21984"/>
                    </a:lnTo>
                    <a:lnTo>
                      <a:pt x="19218" y="33456"/>
                    </a:lnTo>
                    <a:lnTo>
                      <a:pt x="10744" y="33456"/>
                    </a:lnTo>
                    <a:lnTo>
                      <a:pt x="10688" y="33512"/>
                    </a:lnTo>
                    <a:lnTo>
                      <a:pt x="0" y="44200"/>
                    </a:lnTo>
                    <a:lnTo>
                      <a:pt x="285" y="44484"/>
                    </a:lnTo>
                    <a:lnTo>
                      <a:pt x="10912" y="33857"/>
                    </a:lnTo>
                    <a:lnTo>
                      <a:pt x="19382" y="33857"/>
                    </a:lnTo>
                    <a:lnTo>
                      <a:pt x="19442" y="33797"/>
                    </a:lnTo>
                    <a:lnTo>
                      <a:pt x="31090" y="22148"/>
                    </a:lnTo>
                    <a:lnTo>
                      <a:pt x="31090" y="18474"/>
                    </a:lnTo>
                    <a:lnTo>
                      <a:pt x="23977" y="11361"/>
                    </a:lnTo>
                    <a:lnTo>
                      <a:pt x="23977" y="5509"/>
                    </a:lnTo>
                    <a:lnTo>
                      <a:pt x="29205" y="285"/>
                    </a:lnTo>
                    <a:lnTo>
                      <a:pt x="289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9" name="Google Shape;439;p15"/>
          <p:cNvGrpSpPr/>
          <p:nvPr/>
        </p:nvGrpSpPr>
        <p:grpSpPr>
          <a:xfrm flipH="1">
            <a:off x="5745066" y="-1801575"/>
            <a:ext cx="4054931" cy="3690696"/>
            <a:chOff x="-626842" y="-1801575"/>
            <a:chExt cx="4054931" cy="3690696"/>
          </a:xfrm>
        </p:grpSpPr>
        <p:sp>
          <p:nvSpPr>
            <p:cNvPr id="440" name="Google Shape;440;p15"/>
            <p:cNvSpPr/>
            <p:nvPr/>
          </p:nvSpPr>
          <p:spPr>
            <a:xfrm>
              <a:off x="-626842" y="-190870"/>
              <a:ext cx="2698418" cy="1592456"/>
            </a:xfrm>
            <a:custGeom>
              <a:avLst/>
              <a:gdLst/>
              <a:ahLst/>
              <a:cxnLst/>
              <a:rect l="l" t="t" r="r" b="b"/>
              <a:pathLst>
                <a:path w="22289" h="13154" extrusionOk="0">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1" name="Google Shape;441;p15"/>
            <p:cNvGrpSpPr/>
            <p:nvPr/>
          </p:nvGrpSpPr>
          <p:grpSpPr>
            <a:xfrm rot="10800000">
              <a:off x="388735" y="-1801575"/>
              <a:ext cx="3039353" cy="3203144"/>
              <a:chOff x="7797455" y="1505164"/>
              <a:chExt cx="3773251" cy="3976591"/>
            </a:xfrm>
          </p:grpSpPr>
          <p:sp>
            <p:nvSpPr>
              <p:cNvPr id="442" name="Google Shape;442;p15"/>
              <p:cNvSpPr/>
              <p:nvPr/>
            </p:nvSpPr>
            <p:spPr>
              <a:xfrm>
                <a:off x="8507171" y="4423732"/>
                <a:ext cx="375603" cy="375939"/>
              </a:xfrm>
              <a:custGeom>
                <a:avLst/>
                <a:gdLst/>
                <a:ahLst/>
                <a:cxnLst/>
                <a:rect l="l" t="t" r="r" b="b"/>
                <a:pathLst>
                  <a:path w="4472" h="4476" extrusionOk="0">
                    <a:moveTo>
                      <a:pt x="4471" y="0"/>
                    </a:moveTo>
                    <a:lnTo>
                      <a:pt x="2234" y="2238"/>
                    </a:lnTo>
                    <a:lnTo>
                      <a:pt x="0" y="4475"/>
                    </a:lnTo>
                    <a:lnTo>
                      <a:pt x="1273" y="4475"/>
                    </a:lnTo>
                    <a:lnTo>
                      <a:pt x="2870" y="2874"/>
                    </a:lnTo>
                    <a:lnTo>
                      <a:pt x="4471" y="1273"/>
                    </a:lnTo>
                    <a:lnTo>
                      <a:pt x="44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5"/>
              <p:cNvSpPr/>
              <p:nvPr/>
            </p:nvSpPr>
            <p:spPr>
              <a:xfrm>
                <a:off x="7797455" y="5326373"/>
                <a:ext cx="181250" cy="155382"/>
              </a:xfrm>
              <a:custGeom>
                <a:avLst/>
                <a:gdLst/>
                <a:ahLst/>
                <a:cxnLst/>
                <a:rect l="l" t="t" r="r" b="b"/>
                <a:pathLst>
                  <a:path w="2158" h="1850" extrusionOk="0">
                    <a:moveTo>
                      <a:pt x="1231" y="488"/>
                    </a:moveTo>
                    <a:cubicBezTo>
                      <a:pt x="1455" y="488"/>
                      <a:pt x="1669" y="663"/>
                      <a:pt x="1669" y="925"/>
                    </a:cubicBezTo>
                    <a:cubicBezTo>
                      <a:pt x="1669" y="1166"/>
                      <a:pt x="1473" y="1362"/>
                      <a:pt x="1233" y="1362"/>
                    </a:cubicBezTo>
                    <a:cubicBezTo>
                      <a:pt x="845" y="1358"/>
                      <a:pt x="653" y="889"/>
                      <a:pt x="925" y="617"/>
                    </a:cubicBezTo>
                    <a:cubicBezTo>
                      <a:pt x="1014" y="528"/>
                      <a:pt x="1124" y="488"/>
                      <a:pt x="1231" y="488"/>
                    </a:cubicBezTo>
                    <a:close/>
                    <a:moveTo>
                      <a:pt x="1233" y="1"/>
                    </a:moveTo>
                    <a:cubicBezTo>
                      <a:pt x="413" y="1"/>
                      <a:pt x="0" y="998"/>
                      <a:pt x="581" y="1578"/>
                    </a:cubicBezTo>
                    <a:cubicBezTo>
                      <a:pt x="768" y="1765"/>
                      <a:pt x="999" y="1849"/>
                      <a:pt x="1226" y="1849"/>
                    </a:cubicBezTo>
                    <a:cubicBezTo>
                      <a:pt x="1701" y="1849"/>
                      <a:pt x="2158" y="1481"/>
                      <a:pt x="2158" y="925"/>
                    </a:cubicBezTo>
                    <a:cubicBezTo>
                      <a:pt x="2158" y="413"/>
                      <a:pt x="1746" y="1"/>
                      <a:pt x="12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5"/>
              <p:cNvSpPr/>
              <p:nvPr/>
            </p:nvSpPr>
            <p:spPr>
              <a:xfrm>
                <a:off x="11389036" y="1505164"/>
                <a:ext cx="181670" cy="155382"/>
              </a:xfrm>
              <a:custGeom>
                <a:avLst/>
                <a:gdLst/>
                <a:ahLst/>
                <a:cxnLst/>
                <a:rect l="l" t="t" r="r" b="b"/>
                <a:pathLst>
                  <a:path w="2163" h="1850" extrusionOk="0">
                    <a:moveTo>
                      <a:pt x="1233" y="488"/>
                    </a:moveTo>
                    <a:cubicBezTo>
                      <a:pt x="1457" y="488"/>
                      <a:pt x="1674" y="663"/>
                      <a:pt x="1674" y="925"/>
                    </a:cubicBezTo>
                    <a:cubicBezTo>
                      <a:pt x="1674" y="1166"/>
                      <a:pt x="1478" y="1358"/>
                      <a:pt x="1237" y="1362"/>
                    </a:cubicBezTo>
                    <a:cubicBezTo>
                      <a:pt x="849" y="1362"/>
                      <a:pt x="653" y="889"/>
                      <a:pt x="929" y="617"/>
                    </a:cubicBezTo>
                    <a:cubicBezTo>
                      <a:pt x="1017" y="528"/>
                      <a:pt x="1126" y="488"/>
                      <a:pt x="1233" y="488"/>
                    </a:cubicBezTo>
                    <a:close/>
                    <a:moveTo>
                      <a:pt x="1237" y="1"/>
                    </a:moveTo>
                    <a:cubicBezTo>
                      <a:pt x="413" y="1"/>
                      <a:pt x="1" y="998"/>
                      <a:pt x="585" y="1578"/>
                    </a:cubicBezTo>
                    <a:cubicBezTo>
                      <a:pt x="772" y="1765"/>
                      <a:pt x="1003" y="1849"/>
                      <a:pt x="1230" y="1849"/>
                    </a:cubicBezTo>
                    <a:cubicBezTo>
                      <a:pt x="1705" y="1849"/>
                      <a:pt x="2162" y="1481"/>
                      <a:pt x="2162" y="925"/>
                    </a:cubicBezTo>
                    <a:cubicBezTo>
                      <a:pt x="2162" y="413"/>
                      <a:pt x="1746" y="1"/>
                      <a:pt x="12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5"/>
              <p:cNvSpPr/>
              <p:nvPr/>
            </p:nvSpPr>
            <p:spPr>
              <a:xfrm>
                <a:off x="7919157" y="1639968"/>
                <a:ext cx="3594352" cy="3738983"/>
              </a:xfrm>
              <a:custGeom>
                <a:avLst/>
                <a:gdLst/>
                <a:ahLst/>
                <a:cxnLst/>
                <a:rect l="l" t="t" r="r" b="b"/>
                <a:pathLst>
                  <a:path w="42795" h="44517" extrusionOk="0">
                    <a:moveTo>
                      <a:pt x="42306" y="1"/>
                    </a:moveTo>
                    <a:lnTo>
                      <a:pt x="42306" y="12025"/>
                    </a:lnTo>
                    <a:lnTo>
                      <a:pt x="23925" y="30406"/>
                    </a:lnTo>
                    <a:lnTo>
                      <a:pt x="13762" y="30406"/>
                    </a:lnTo>
                    <a:lnTo>
                      <a:pt x="13690" y="30478"/>
                    </a:lnTo>
                    <a:lnTo>
                      <a:pt x="0" y="44172"/>
                    </a:lnTo>
                    <a:lnTo>
                      <a:pt x="345" y="44516"/>
                    </a:lnTo>
                    <a:lnTo>
                      <a:pt x="13966" y="30895"/>
                    </a:lnTo>
                    <a:lnTo>
                      <a:pt x="24125" y="30895"/>
                    </a:lnTo>
                    <a:lnTo>
                      <a:pt x="24197" y="30823"/>
                    </a:lnTo>
                    <a:lnTo>
                      <a:pt x="42795" y="12230"/>
                    </a:lnTo>
                    <a:lnTo>
                      <a:pt x="42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15"/>
            <p:cNvGrpSpPr/>
            <p:nvPr/>
          </p:nvGrpSpPr>
          <p:grpSpPr>
            <a:xfrm>
              <a:off x="331330" y="1630180"/>
              <a:ext cx="258605" cy="258941"/>
              <a:chOff x="8925357" y="2817675"/>
              <a:chExt cx="258605" cy="258941"/>
            </a:xfrm>
          </p:grpSpPr>
          <p:sp>
            <p:nvSpPr>
              <p:cNvPr id="447" name="Google Shape;447;p15"/>
              <p:cNvSpPr/>
              <p:nvPr/>
            </p:nvSpPr>
            <p:spPr>
              <a:xfrm>
                <a:off x="9033956" y="2817675"/>
                <a:ext cx="41155" cy="258941"/>
              </a:xfrm>
              <a:custGeom>
                <a:avLst/>
                <a:gdLst/>
                <a:ahLst/>
                <a:cxnLst/>
                <a:rect l="l" t="t" r="r" b="b"/>
                <a:pathLst>
                  <a:path w="490" h="3083" extrusionOk="0">
                    <a:moveTo>
                      <a:pt x="1" y="1"/>
                    </a:moveTo>
                    <a:lnTo>
                      <a:pt x="1" y="3083"/>
                    </a:lnTo>
                    <a:lnTo>
                      <a:pt x="489" y="3083"/>
                    </a:lnTo>
                    <a:lnTo>
                      <a:pt x="4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5"/>
              <p:cNvSpPr/>
              <p:nvPr/>
            </p:nvSpPr>
            <p:spPr>
              <a:xfrm>
                <a:off x="8925357" y="2926610"/>
                <a:ext cx="258605" cy="41155"/>
              </a:xfrm>
              <a:custGeom>
                <a:avLst/>
                <a:gdLst/>
                <a:ahLst/>
                <a:cxnLst/>
                <a:rect l="l" t="t" r="r" b="b"/>
                <a:pathLst>
                  <a:path w="3079" h="490" extrusionOk="0">
                    <a:moveTo>
                      <a:pt x="1" y="1"/>
                    </a:moveTo>
                    <a:lnTo>
                      <a:pt x="1" y="489"/>
                    </a:lnTo>
                    <a:lnTo>
                      <a:pt x="3079" y="489"/>
                    </a:lnTo>
                    <a:lnTo>
                      <a:pt x="3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9" name="Google Shape;449;p15"/>
          <p:cNvSpPr txBox="1">
            <a:spLocks noGrp="1"/>
          </p:cNvSpPr>
          <p:nvPr>
            <p:ph type="title" hasCustomPrompt="1"/>
          </p:nvPr>
        </p:nvSpPr>
        <p:spPr>
          <a:xfrm>
            <a:off x="1478734" y="2019699"/>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450" name="Google Shape;450;p15"/>
          <p:cNvSpPr txBox="1">
            <a:spLocks noGrp="1"/>
          </p:cNvSpPr>
          <p:nvPr>
            <p:ph type="subTitle" idx="1"/>
          </p:nvPr>
        </p:nvSpPr>
        <p:spPr>
          <a:xfrm>
            <a:off x="777784" y="2601579"/>
            <a:ext cx="2287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451" name="Google Shape;451;p15"/>
          <p:cNvSpPr txBox="1">
            <a:spLocks noGrp="1"/>
          </p:cNvSpPr>
          <p:nvPr>
            <p:ph type="subTitle" idx="2"/>
          </p:nvPr>
        </p:nvSpPr>
        <p:spPr>
          <a:xfrm>
            <a:off x="777784" y="2972979"/>
            <a:ext cx="2287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52" name="Google Shape;452;p15"/>
          <p:cNvSpPr txBox="1">
            <a:spLocks noGrp="1"/>
          </p:cNvSpPr>
          <p:nvPr>
            <p:ph type="title" idx="3" hasCustomPrompt="1"/>
          </p:nvPr>
        </p:nvSpPr>
        <p:spPr>
          <a:xfrm>
            <a:off x="4129048" y="2019699"/>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453" name="Google Shape;453;p15"/>
          <p:cNvSpPr txBox="1">
            <a:spLocks noGrp="1"/>
          </p:cNvSpPr>
          <p:nvPr>
            <p:ph type="subTitle" idx="4"/>
          </p:nvPr>
        </p:nvSpPr>
        <p:spPr>
          <a:xfrm>
            <a:off x="3428103" y="2601579"/>
            <a:ext cx="2287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454" name="Google Shape;454;p15"/>
          <p:cNvSpPr txBox="1">
            <a:spLocks noGrp="1"/>
          </p:cNvSpPr>
          <p:nvPr>
            <p:ph type="subTitle" idx="5"/>
          </p:nvPr>
        </p:nvSpPr>
        <p:spPr>
          <a:xfrm>
            <a:off x="3428103" y="2972979"/>
            <a:ext cx="2287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55" name="Google Shape;455;p15"/>
          <p:cNvSpPr txBox="1">
            <a:spLocks noGrp="1"/>
          </p:cNvSpPr>
          <p:nvPr>
            <p:ph type="title" idx="6" hasCustomPrompt="1"/>
          </p:nvPr>
        </p:nvSpPr>
        <p:spPr>
          <a:xfrm>
            <a:off x="6779363" y="2019699"/>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456" name="Google Shape;456;p15"/>
          <p:cNvSpPr txBox="1">
            <a:spLocks noGrp="1"/>
          </p:cNvSpPr>
          <p:nvPr>
            <p:ph type="subTitle" idx="7"/>
          </p:nvPr>
        </p:nvSpPr>
        <p:spPr>
          <a:xfrm>
            <a:off x="6078416" y="2601579"/>
            <a:ext cx="2287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457" name="Google Shape;457;p15"/>
          <p:cNvSpPr txBox="1">
            <a:spLocks noGrp="1"/>
          </p:cNvSpPr>
          <p:nvPr>
            <p:ph type="subTitle" idx="8"/>
          </p:nvPr>
        </p:nvSpPr>
        <p:spPr>
          <a:xfrm>
            <a:off x="6078416" y="2972979"/>
            <a:ext cx="2287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58" name="Google Shape;458;p15"/>
          <p:cNvSpPr txBox="1">
            <a:spLocks noGrp="1"/>
          </p:cNvSpPr>
          <p:nvPr>
            <p:ph type="title" idx="9"/>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Fredoka One"/>
              <a:buNone/>
              <a:defRPr/>
            </a:lvl1pPr>
            <a:lvl2pPr lvl="1"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3_1_4_2">
    <p:spTree>
      <p:nvGrpSpPr>
        <p:cNvPr id="1" name="Shape 459"/>
        <p:cNvGrpSpPr/>
        <p:nvPr/>
      </p:nvGrpSpPr>
      <p:grpSpPr>
        <a:xfrm>
          <a:off x="0" y="0"/>
          <a:ext cx="0" cy="0"/>
          <a:chOff x="0" y="0"/>
          <a:chExt cx="0" cy="0"/>
        </a:xfrm>
      </p:grpSpPr>
      <p:grpSp>
        <p:nvGrpSpPr>
          <p:cNvPr id="460" name="Google Shape;460;p16"/>
          <p:cNvGrpSpPr/>
          <p:nvPr/>
        </p:nvGrpSpPr>
        <p:grpSpPr>
          <a:xfrm>
            <a:off x="-1296571" y="-620648"/>
            <a:ext cx="3482238" cy="4516379"/>
            <a:chOff x="-1296571" y="-620648"/>
            <a:chExt cx="3482238" cy="4516379"/>
          </a:xfrm>
        </p:grpSpPr>
        <p:sp>
          <p:nvSpPr>
            <p:cNvPr id="461" name="Google Shape;461;p16"/>
            <p:cNvSpPr/>
            <p:nvPr/>
          </p:nvSpPr>
          <p:spPr>
            <a:xfrm>
              <a:off x="-1296571" y="0"/>
              <a:ext cx="3031826" cy="2004580"/>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16"/>
            <p:cNvGrpSpPr/>
            <p:nvPr/>
          </p:nvGrpSpPr>
          <p:grpSpPr>
            <a:xfrm>
              <a:off x="-941814" y="-620648"/>
              <a:ext cx="3127481" cy="4516379"/>
              <a:chOff x="278245" y="-184325"/>
              <a:chExt cx="2358228" cy="3405504"/>
            </a:xfrm>
          </p:grpSpPr>
          <p:grpSp>
            <p:nvGrpSpPr>
              <p:cNvPr id="463" name="Google Shape;463;p16"/>
              <p:cNvGrpSpPr/>
              <p:nvPr/>
            </p:nvGrpSpPr>
            <p:grpSpPr>
              <a:xfrm>
                <a:off x="278245" y="-184325"/>
                <a:ext cx="2358228" cy="3336759"/>
                <a:chOff x="1181475" y="2041825"/>
                <a:chExt cx="620325" cy="877725"/>
              </a:xfrm>
            </p:grpSpPr>
            <p:sp>
              <p:nvSpPr>
                <p:cNvPr id="464" name="Google Shape;464;p16"/>
                <p:cNvSpPr/>
                <p:nvPr/>
              </p:nvSpPr>
              <p:spPr>
                <a:xfrm>
                  <a:off x="1185375" y="2377350"/>
                  <a:ext cx="119525" cy="119500"/>
                </a:xfrm>
                <a:custGeom>
                  <a:avLst/>
                  <a:gdLst/>
                  <a:ahLst/>
                  <a:cxnLst/>
                  <a:rect l="l" t="t" r="r" b="b"/>
                  <a:pathLst>
                    <a:path w="4781" h="4780" extrusionOk="0">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6"/>
                <p:cNvSpPr/>
                <p:nvPr/>
              </p:nvSpPr>
              <p:spPr>
                <a:xfrm>
                  <a:off x="1767500" y="2041825"/>
                  <a:ext cx="34300" cy="29425"/>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6"/>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6"/>
                <p:cNvSpPr/>
                <p:nvPr/>
              </p:nvSpPr>
              <p:spPr>
                <a:xfrm>
                  <a:off x="1260925" y="2268575"/>
                  <a:ext cx="243200" cy="370575"/>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6"/>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9" name="Google Shape;469;p16"/>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0" name="Google Shape;470;p16"/>
          <p:cNvGrpSpPr/>
          <p:nvPr/>
        </p:nvGrpSpPr>
        <p:grpSpPr>
          <a:xfrm>
            <a:off x="5245253" y="-441860"/>
            <a:ext cx="6654696" cy="9380356"/>
            <a:chOff x="5245253" y="-441860"/>
            <a:chExt cx="6654696" cy="9380356"/>
          </a:xfrm>
        </p:grpSpPr>
        <p:sp>
          <p:nvSpPr>
            <p:cNvPr id="471" name="Google Shape;471;p16"/>
            <p:cNvSpPr/>
            <p:nvPr/>
          </p:nvSpPr>
          <p:spPr>
            <a:xfrm rot="10800000" flipH="1">
              <a:off x="5245253" y="1301790"/>
              <a:ext cx="6654696" cy="7636707"/>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16"/>
            <p:cNvGrpSpPr/>
            <p:nvPr/>
          </p:nvGrpSpPr>
          <p:grpSpPr>
            <a:xfrm flipH="1">
              <a:off x="8418770" y="-441860"/>
              <a:ext cx="2708843" cy="3931638"/>
              <a:chOff x="6769513" y="299393"/>
              <a:chExt cx="1308620" cy="1899525"/>
            </a:xfrm>
          </p:grpSpPr>
          <p:sp>
            <p:nvSpPr>
              <p:cNvPr id="473" name="Google Shape;473;p16"/>
              <p:cNvSpPr/>
              <p:nvPr/>
            </p:nvSpPr>
            <p:spPr>
              <a:xfrm>
                <a:off x="7817889" y="1007055"/>
                <a:ext cx="252070" cy="252070"/>
              </a:xfrm>
              <a:custGeom>
                <a:avLst/>
                <a:gdLst/>
                <a:ahLst/>
                <a:cxnLst/>
                <a:rect l="l" t="t" r="r" b="b"/>
                <a:pathLst>
                  <a:path w="4564" h="4564" extrusionOk="0">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6"/>
              <p:cNvSpPr/>
              <p:nvPr/>
            </p:nvSpPr>
            <p:spPr>
              <a:xfrm>
                <a:off x="7983027" y="2137006"/>
                <a:ext cx="72351" cy="61913"/>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6"/>
              <p:cNvSpPr/>
              <p:nvPr/>
            </p:nvSpPr>
            <p:spPr>
              <a:xfrm>
                <a:off x="6769513" y="299393"/>
                <a:ext cx="61968" cy="61747"/>
              </a:xfrm>
              <a:custGeom>
                <a:avLst/>
                <a:gdLst/>
                <a:ahLst/>
                <a:cxnLst/>
                <a:rect l="l" t="t" r="r" b="b"/>
                <a:pathLst>
                  <a:path w="1122" h="1118" extrusionOk="0">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6"/>
              <p:cNvSpPr/>
              <p:nvPr/>
            </p:nvSpPr>
            <p:spPr>
              <a:xfrm>
                <a:off x="6811985" y="339214"/>
                <a:ext cx="1266148" cy="1811765"/>
              </a:xfrm>
              <a:custGeom>
                <a:avLst/>
                <a:gdLst/>
                <a:ahLst/>
                <a:cxnLst/>
                <a:rect l="l" t="t" r="r" b="b"/>
                <a:pathLst>
                  <a:path w="22925" h="32804" extrusionOk="0">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6"/>
              <p:cNvSpPr/>
              <p:nvPr/>
            </p:nvSpPr>
            <p:spPr>
              <a:xfrm>
                <a:off x="7397589" y="777575"/>
                <a:ext cx="512976" cy="781781"/>
              </a:xfrm>
              <a:custGeom>
                <a:avLst/>
                <a:gdLst/>
                <a:ahLst/>
                <a:cxnLst/>
                <a:rect l="l" t="t" r="r" b="b"/>
                <a:pathLst>
                  <a:path w="9288" h="14155" extrusionOk="0">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6"/>
              <p:cNvSpPr/>
              <p:nvPr/>
            </p:nvSpPr>
            <p:spPr>
              <a:xfrm>
                <a:off x="7777847" y="1417359"/>
                <a:ext cx="273112" cy="431181"/>
              </a:xfrm>
              <a:custGeom>
                <a:avLst/>
                <a:gdLst/>
                <a:ahLst/>
                <a:cxnLst/>
                <a:rect l="l" t="t" r="r" b="b"/>
                <a:pathLst>
                  <a:path w="4945" h="7807" extrusionOk="0">
                    <a:moveTo>
                      <a:pt x="4824" y="1"/>
                    </a:moveTo>
                    <a:lnTo>
                      <a:pt x="4824" y="2899"/>
                    </a:lnTo>
                    <a:lnTo>
                      <a:pt x="1" y="7722"/>
                    </a:lnTo>
                    <a:lnTo>
                      <a:pt x="85" y="7806"/>
                    </a:lnTo>
                    <a:lnTo>
                      <a:pt x="4944" y="2951"/>
                    </a:ln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9" name="Google Shape;479;p16"/>
            <p:cNvSpPr/>
            <p:nvPr/>
          </p:nvSpPr>
          <p:spPr>
            <a:xfrm rot="10800000" flipH="1">
              <a:off x="8322117" y="3604890"/>
              <a:ext cx="1464987" cy="2586938"/>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6"/>
            <p:cNvSpPr/>
            <p:nvPr/>
          </p:nvSpPr>
          <p:spPr>
            <a:xfrm rot="10800000" flipH="1">
              <a:off x="8796218" y="3575323"/>
              <a:ext cx="727762" cy="727762"/>
            </a:xfrm>
            <a:custGeom>
              <a:avLst/>
              <a:gdLst/>
              <a:ahLst/>
              <a:cxnLst/>
              <a:rect l="l" t="t" r="r" b="b"/>
              <a:pathLst>
                <a:path w="9936" h="9936" fill="none" extrusionOk="0">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w="19050" cap="flat" cmpd="sng">
              <a:solidFill>
                <a:schemeClr val="accent3"/>
              </a:solidFill>
              <a:prstDash val="solid"/>
              <a:miter lim="40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1" name="Google Shape;481;p16"/>
          <p:cNvSpPr txBox="1">
            <a:spLocks noGrp="1"/>
          </p:cNvSpPr>
          <p:nvPr>
            <p:ph type="title"/>
          </p:nvPr>
        </p:nvSpPr>
        <p:spPr>
          <a:xfrm>
            <a:off x="720000" y="387600"/>
            <a:ext cx="77016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Fredoka One"/>
              <a:buNone/>
              <a:defRPr/>
            </a:lvl1pPr>
            <a:lvl2pPr lvl="1"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a:endParaRPr/>
          </a:p>
        </p:txBody>
      </p:sp>
      <p:sp>
        <p:nvSpPr>
          <p:cNvPr id="482" name="Google Shape;482;p16"/>
          <p:cNvSpPr txBox="1">
            <a:spLocks noGrp="1"/>
          </p:cNvSpPr>
          <p:nvPr>
            <p:ph type="subTitle" idx="1"/>
          </p:nvPr>
        </p:nvSpPr>
        <p:spPr>
          <a:xfrm>
            <a:off x="1735250" y="1726841"/>
            <a:ext cx="2579400" cy="371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483" name="Google Shape;483;p16"/>
          <p:cNvSpPr txBox="1">
            <a:spLocks noGrp="1"/>
          </p:cNvSpPr>
          <p:nvPr>
            <p:ph type="subTitle" idx="2"/>
          </p:nvPr>
        </p:nvSpPr>
        <p:spPr>
          <a:xfrm>
            <a:off x="1735250" y="2107319"/>
            <a:ext cx="2579400" cy="5067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84" name="Google Shape;484;p16"/>
          <p:cNvSpPr txBox="1">
            <a:spLocks noGrp="1"/>
          </p:cNvSpPr>
          <p:nvPr>
            <p:ph type="subTitle" idx="3"/>
          </p:nvPr>
        </p:nvSpPr>
        <p:spPr>
          <a:xfrm>
            <a:off x="1735250" y="3305362"/>
            <a:ext cx="2579400" cy="371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485" name="Google Shape;485;p16"/>
          <p:cNvSpPr txBox="1">
            <a:spLocks noGrp="1"/>
          </p:cNvSpPr>
          <p:nvPr>
            <p:ph type="subTitle" idx="4"/>
          </p:nvPr>
        </p:nvSpPr>
        <p:spPr>
          <a:xfrm>
            <a:off x="1735250" y="3685840"/>
            <a:ext cx="2579400" cy="5067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86" name="Google Shape;486;p16"/>
          <p:cNvSpPr txBox="1">
            <a:spLocks noGrp="1"/>
          </p:cNvSpPr>
          <p:nvPr>
            <p:ph type="subTitle" idx="5"/>
          </p:nvPr>
        </p:nvSpPr>
        <p:spPr>
          <a:xfrm>
            <a:off x="5741400" y="1726841"/>
            <a:ext cx="2579400" cy="371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487" name="Google Shape;487;p16"/>
          <p:cNvSpPr txBox="1">
            <a:spLocks noGrp="1"/>
          </p:cNvSpPr>
          <p:nvPr>
            <p:ph type="subTitle" idx="6"/>
          </p:nvPr>
        </p:nvSpPr>
        <p:spPr>
          <a:xfrm>
            <a:off x="5741400" y="2107319"/>
            <a:ext cx="2579400" cy="5067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88" name="Google Shape;488;p16"/>
          <p:cNvSpPr txBox="1">
            <a:spLocks noGrp="1"/>
          </p:cNvSpPr>
          <p:nvPr>
            <p:ph type="subTitle" idx="7"/>
          </p:nvPr>
        </p:nvSpPr>
        <p:spPr>
          <a:xfrm>
            <a:off x="5741400" y="3305362"/>
            <a:ext cx="2579400" cy="371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489" name="Google Shape;489;p16"/>
          <p:cNvSpPr txBox="1">
            <a:spLocks noGrp="1"/>
          </p:cNvSpPr>
          <p:nvPr>
            <p:ph type="subTitle" idx="8"/>
          </p:nvPr>
        </p:nvSpPr>
        <p:spPr>
          <a:xfrm>
            <a:off x="5741400" y="3685840"/>
            <a:ext cx="2579400" cy="5067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4_1">
    <p:spTree>
      <p:nvGrpSpPr>
        <p:cNvPr id="1" name="Shape 490"/>
        <p:cNvGrpSpPr/>
        <p:nvPr/>
      </p:nvGrpSpPr>
      <p:grpSpPr>
        <a:xfrm>
          <a:off x="0" y="0"/>
          <a:ext cx="0" cy="0"/>
          <a:chOff x="0" y="0"/>
          <a:chExt cx="0" cy="0"/>
        </a:xfrm>
      </p:grpSpPr>
      <p:sp>
        <p:nvSpPr>
          <p:cNvPr id="491" name="Google Shape;491;p17"/>
          <p:cNvSpPr txBox="1">
            <a:spLocks noGrp="1"/>
          </p:cNvSpPr>
          <p:nvPr>
            <p:ph type="subTitle" idx="1"/>
          </p:nvPr>
        </p:nvSpPr>
        <p:spPr>
          <a:xfrm>
            <a:off x="885175" y="3574317"/>
            <a:ext cx="20709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492" name="Google Shape;492;p17"/>
          <p:cNvSpPr txBox="1">
            <a:spLocks noGrp="1"/>
          </p:cNvSpPr>
          <p:nvPr>
            <p:ph type="subTitle" idx="2"/>
          </p:nvPr>
        </p:nvSpPr>
        <p:spPr>
          <a:xfrm>
            <a:off x="885175" y="3974562"/>
            <a:ext cx="20709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93" name="Google Shape;493;p17"/>
          <p:cNvSpPr txBox="1">
            <a:spLocks noGrp="1"/>
          </p:cNvSpPr>
          <p:nvPr>
            <p:ph type="subTitle" idx="3"/>
          </p:nvPr>
        </p:nvSpPr>
        <p:spPr>
          <a:xfrm>
            <a:off x="3536543" y="3574317"/>
            <a:ext cx="20709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494" name="Google Shape;494;p17"/>
          <p:cNvSpPr txBox="1">
            <a:spLocks noGrp="1"/>
          </p:cNvSpPr>
          <p:nvPr>
            <p:ph type="subTitle" idx="4"/>
          </p:nvPr>
        </p:nvSpPr>
        <p:spPr>
          <a:xfrm>
            <a:off x="3536557" y="3974562"/>
            <a:ext cx="20709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95" name="Google Shape;495;p17"/>
          <p:cNvSpPr txBox="1">
            <a:spLocks noGrp="1"/>
          </p:cNvSpPr>
          <p:nvPr>
            <p:ph type="subTitle" idx="5"/>
          </p:nvPr>
        </p:nvSpPr>
        <p:spPr>
          <a:xfrm>
            <a:off x="6187925" y="3574317"/>
            <a:ext cx="2070900" cy="371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496" name="Google Shape;496;p17"/>
          <p:cNvSpPr txBox="1">
            <a:spLocks noGrp="1"/>
          </p:cNvSpPr>
          <p:nvPr>
            <p:ph type="subTitle" idx="6"/>
          </p:nvPr>
        </p:nvSpPr>
        <p:spPr>
          <a:xfrm>
            <a:off x="6187925" y="3974562"/>
            <a:ext cx="20709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97" name="Google Shape;497;p17"/>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000"/>
              <a:buFont typeface="Fredoka One"/>
              <a:buNone/>
              <a:defRPr/>
            </a:lvl1pPr>
            <a:lvl2pPr lvl="1" algn="ctr" rtl="0">
              <a:spcBef>
                <a:spcPts val="0"/>
              </a:spcBef>
              <a:spcAft>
                <a:spcPts val="0"/>
              </a:spcAft>
              <a:buSzPts val="3000"/>
              <a:buFont typeface="Fredoka One"/>
              <a:buNone/>
              <a:defRPr sz="3000">
                <a:latin typeface="Fredoka One"/>
                <a:ea typeface="Fredoka One"/>
                <a:cs typeface="Fredoka One"/>
                <a:sym typeface="Fredoka One"/>
              </a:defRPr>
            </a:lvl2pPr>
            <a:lvl3pPr lvl="2" algn="ctr" rtl="0">
              <a:spcBef>
                <a:spcPts val="0"/>
              </a:spcBef>
              <a:spcAft>
                <a:spcPts val="0"/>
              </a:spcAft>
              <a:buSzPts val="3000"/>
              <a:buFont typeface="Fredoka One"/>
              <a:buNone/>
              <a:defRPr sz="3000">
                <a:latin typeface="Fredoka One"/>
                <a:ea typeface="Fredoka One"/>
                <a:cs typeface="Fredoka One"/>
                <a:sym typeface="Fredoka One"/>
              </a:defRPr>
            </a:lvl3pPr>
            <a:lvl4pPr lvl="3" algn="ctr" rtl="0">
              <a:spcBef>
                <a:spcPts val="0"/>
              </a:spcBef>
              <a:spcAft>
                <a:spcPts val="0"/>
              </a:spcAft>
              <a:buSzPts val="3000"/>
              <a:buFont typeface="Fredoka One"/>
              <a:buNone/>
              <a:defRPr sz="3000">
                <a:latin typeface="Fredoka One"/>
                <a:ea typeface="Fredoka One"/>
                <a:cs typeface="Fredoka One"/>
                <a:sym typeface="Fredoka One"/>
              </a:defRPr>
            </a:lvl4pPr>
            <a:lvl5pPr lvl="4" algn="ctr" rtl="0">
              <a:spcBef>
                <a:spcPts val="0"/>
              </a:spcBef>
              <a:spcAft>
                <a:spcPts val="0"/>
              </a:spcAft>
              <a:buSzPts val="3000"/>
              <a:buFont typeface="Fredoka One"/>
              <a:buNone/>
              <a:defRPr sz="3000">
                <a:latin typeface="Fredoka One"/>
                <a:ea typeface="Fredoka One"/>
                <a:cs typeface="Fredoka One"/>
                <a:sym typeface="Fredoka One"/>
              </a:defRPr>
            </a:lvl5pPr>
            <a:lvl6pPr lvl="5" algn="ctr" rtl="0">
              <a:spcBef>
                <a:spcPts val="0"/>
              </a:spcBef>
              <a:spcAft>
                <a:spcPts val="0"/>
              </a:spcAft>
              <a:buSzPts val="3000"/>
              <a:buFont typeface="Fredoka One"/>
              <a:buNone/>
              <a:defRPr sz="3000">
                <a:latin typeface="Fredoka One"/>
                <a:ea typeface="Fredoka One"/>
                <a:cs typeface="Fredoka One"/>
                <a:sym typeface="Fredoka One"/>
              </a:defRPr>
            </a:lvl6pPr>
            <a:lvl7pPr lvl="6" algn="ctr" rtl="0">
              <a:spcBef>
                <a:spcPts val="0"/>
              </a:spcBef>
              <a:spcAft>
                <a:spcPts val="0"/>
              </a:spcAft>
              <a:buSzPts val="3000"/>
              <a:buFont typeface="Fredoka One"/>
              <a:buNone/>
              <a:defRPr sz="3000">
                <a:latin typeface="Fredoka One"/>
                <a:ea typeface="Fredoka One"/>
                <a:cs typeface="Fredoka One"/>
                <a:sym typeface="Fredoka One"/>
              </a:defRPr>
            </a:lvl7pPr>
            <a:lvl8pPr lvl="7" algn="ctr" rtl="0">
              <a:spcBef>
                <a:spcPts val="0"/>
              </a:spcBef>
              <a:spcAft>
                <a:spcPts val="0"/>
              </a:spcAft>
              <a:buSzPts val="3000"/>
              <a:buFont typeface="Fredoka One"/>
              <a:buNone/>
              <a:defRPr sz="3000">
                <a:latin typeface="Fredoka One"/>
                <a:ea typeface="Fredoka One"/>
                <a:cs typeface="Fredoka One"/>
                <a:sym typeface="Fredoka One"/>
              </a:defRPr>
            </a:lvl8pPr>
            <a:lvl9pPr lvl="8" algn="ctr" rtl="0">
              <a:spcBef>
                <a:spcPts val="0"/>
              </a:spcBef>
              <a:spcAft>
                <a:spcPts val="0"/>
              </a:spcAft>
              <a:buSzPts val="3000"/>
              <a:buFont typeface="Fredoka One"/>
              <a:buNone/>
              <a:defRPr sz="3000">
                <a:latin typeface="Fredoka One"/>
                <a:ea typeface="Fredoka One"/>
                <a:cs typeface="Fredoka One"/>
                <a:sym typeface="Fredoka One"/>
              </a:defRPr>
            </a:lvl9pPr>
          </a:lstStyle>
          <a:p>
            <a:endParaRPr/>
          </a:p>
        </p:txBody>
      </p:sp>
      <p:sp>
        <p:nvSpPr>
          <p:cNvPr id="498" name="Google Shape;498;p17"/>
          <p:cNvSpPr txBox="1">
            <a:spLocks noGrp="1"/>
          </p:cNvSpPr>
          <p:nvPr>
            <p:ph type="subTitle" idx="7"/>
          </p:nvPr>
        </p:nvSpPr>
        <p:spPr>
          <a:xfrm>
            <a:off x="885175" y="1849391"/>
            <a:ext cx="20709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499" name="Google Shape;499;p17"/>
          <p:cNvSpPr txBox="1">
            <a:spLocks noGrp="1"/>
          </p:cNvSpPr>
          <p:nvPr>
            <p:ph type="subTitle" idx="8"/>
          </p:nvPr>
        </p:nvSpPr>
        <p:spPr>
          <a:xfrm>
            <a:off x="885175" y="2249636"/>
            <a:ext cx="20709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00" name="Google Shape;500;p17"/>
          <p:cNvSpPr txBox="1">
            <a:spLocks noGrp="1"/>
          </p:cNvSpPr>
          <p:nvPr>
            <p:ph type="subTitle" idx="9"/>
          </p:nvPr>
        </p:nvSpPr>
        <p:spPr>
          <a:xfrm>
            <a:off x="3536543" y="1849391"/>
            <a:ext cx="20709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501" name="Google Shape;501;p17"/>
          <p:cNvSpPr txBox="1">
            <a:spLocks noGrp="1"/>
          </p:cNvSpPr>
          <p:nvPr>
            <p:ph type="subTitle" idx="13"/>
          </p:nvPr>
        </p:nvSpPr>
        <p:spPr>
          <a:xfrm>
            <a:off x="3536557" y="2249636"/>
            <a:ext cx="20709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02" name="Google Shape;502;p17"/>
          <p:cNvSpPr txBox="1">
            <a:spLocks noGrp="1"/>
          </p:cNvSpPr>
          <p:nvPr>
            <p:ph type="subTitle" idx="14"/>
          </p:nvPr>
        </p:nvSpPr>
        <p:spPr>
          <a:xfrm>
            <a:off x="6187925" y="1849391"/>
            <a:ext cx="20709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503" name="Google Shape;503;p17"/>
          <p:cNvSpPr txBox="1">
            <a:spLocks noGrp="1"/>
          </p:cNvSpPr>
          <p:nvPr>
            <p:ph type="subTitle" idx="15"/>
          </p:nvPr>
        </p:nvSpPr>
        <p:spPr>
          <a:xfrm>
            <a:off x="6187925" y="2249636"/>
            <a:ext cx="20709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04" name="Google Shape;504;p17"/>
          <p:cNvSpPr txBox="1">
            <a:spLocks noGrp="1"/>
          </p:cNvSpPr>
          <p:nvPr>
            <p:ph type="title" idx="16" hasCustomPrompt="1"/>
          </p:nvPr>
        </p:nvSpPr>
        <p:spPr>
          <a:xfrm>
            <a:off x="1477675" y="3002952"/>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505" name="Google Shape;505;p17"/>
          <p:cNvSpPr txBox="1">
            <a:spLocks noGrp="1"/>
          </p:cNvSpPr>
          <p:nvPr>
            <p:ph type="title" idx="17" hasCustomPrompt="1"/>
          </p:nvPr>
        </p:nvSpPr>
        <p:spPr>
          <a:xfrm>
            <a:off x="4129043" y="3002952"/>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506" name="Google Shape;506;p17"/>
          <p:cNvSpPr txBox="1">
            <a:spLocks noGrp="1"/>
          </p:cNvSpPr>
          <p:nvPr>
            <p:ph type="title" idx="18" hasCustomPrompt="1"/>
          </p:nvPr>
        </p:nvSpPr>
        <p:spPr>
          <a:xfrm>
            <a:off x="1477675" y="1278011"/>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507" name="Google Shape;507;p17"/>
          <p:cNvSpPr txBox="1">
            <a:spLocks noGrp="1"/>
          </p:cNvSpPr>
          <p:nvPr>
            <p:ph type="title" idx="19" hasCustomPrompt="1"/>
          </p:nvPr>
        </p:nvSpPr>
        <p:spPr>
          <a:xfrm>
            <a:off x="4129043" y="1278011"/>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508" name="Google Shape;508;p17"/>
          <p:cNvSpPr txBox="1">
            <a:spLocks noGrp="1"/>
          </p:cNvSpPr>
          <p:nvPr>
            <p:ph type="title" idx="20" hasCustomPrompt="1"/>
          </p:nvPr>
        </p:nvSpPr>
        <p:spPr>
          <a:xfrm>
            <a:off x="6780425" y="1278011"/>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509" name="Google Shape;509;p17"/>
          <p:cNvSpPr txBox="1">
            <a:spLocks noGrp="1"/>
          </p:cNvSpPr>
          <p:nvPr>
            <p:ph type="title" idx="21" hasCustomPrompt="1"/>
          </p:nvPr>
        </p:nvSpPr>
        <p:spPr>
          <a:xfrm>
            <a:off x="6780425" y="3002952"/>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grpSp>
        <p:nvGrpSpPr>
          <p:cNvPr id="510" name="Google Shape;510;p17"/>
          <p:cNvGrpSpPr/>
          <p:nvPr/>
        </p:nvGrpSpPr>
        <p:grpSpPr>
          <a:xfrm>
            <a:off x="6995490" y="1596696"/>
            <a:ext cx="3381518" cy="4266167"/>
            <a:chOff x="6995490" y="1733095"/>
            <a:chExt cx="3381518" cy="4266167"/>
          </a:xfrm>
        </p:grpSpPr>
        <p:sp>
          <p:nvSpPr>
            <p:cNvPr id="511" name="Google Shape;511;p17"/>
            <p:cNvSpPr/>
            <p:nvPr/>
          </p:nvSpPr>
          <p:spPr>
            <a:xfrm>
              <a:off x="6995490" y="3994682"/>
              <a:ext cx="3031826" cy="2004580"/>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2" name="Google Shape;512;p17"/>
            <p:cNvGrpSpPr/>
            <p:nvPr/>
          </p:nvGrpSpPr>
          <p:grpSpPr>
            <a:xfrm flipH="1">
              <a:off x="8001112" y="1733095"/>
              <a:ext cx="2375896" cy="3296652"/>
              <a:chOff x="2132995" y="960308"/>
              <a:chExt cx="496177" cy="688438"/>
            </a:xfrm>
          </p:grpSpPr>
          <p:sp>
            <p:nvSpPr>
              <p:cNvPr id="513" name="Google Shape;513;p17"/>
              <p:cNvSpPr/>
              <p:nvPr/>
            </p:nvSpPr>
            <p:spPr>
              <a:xfrm>
                <a:off x="2143863" y="977753"/>
                <a:ext cx="473252" cy="659302"/>
              </a:xfrm>
              <a:custGeom>
                <a:avLst/>
                <a:gdLst/>
                <a:ahLst/>
                <a:cxnLst/>
                <a:rect l="l" t="t" r="r" b="b"/>
                <a:pathLst>
                  <a:path w="10363" h="14437" extrusionOk="0">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7"/>
              <p:cNvSpPr/>
              <p:nvPr/>
            </p:nvSpPr>
            <p:spPr>
              <a:xfrm>
                <a:off x="2401063" y="1126948"/>
                <a:ext cx="81608" cy="81608"/>
              </a:xfrm>
              <a:custGeom>
                <a:avLst/>
                <a:gdLst/>
                <a:ahLst/>
                <a:cxnLst/>
                <a:rect l="l" t="t" r="r" b="b"/>
                <a:pathLst>
                  <a:path w="1787" h="1787" extrusionOk="0">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7"/>
              <p:cNvSpPr/>
              <p:nvPr/>
            </p:nvSpPr>
            <p:spPr>
              <a:xfrm>
                <a:off x="2132995" y="960308"/>
                <a:ext cx="23610" cy="20231"/>
              </a:xfrm>
              <a:custGeom>
                <a:avLst/>
                <a:gdLst/>
                <a:ahLst/>
                <a:cxnLst/>
                <a:rect l="l" t="t" r="r" b="b"/>
                <a:pathLst>
                  <a:path w="517" h="443" extrusionOk="0">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7"/>
              <p:cNvSpPr/>
              <p:nvPr/>
            </p:nvSpPr>
            <p:spPr>
              <a:xfrm>
                <a:off x="2605425" y="1628651"/>
                <a:ext cx="23747" cy="20094"/>
              </a:xfrm>
              <a:custGeom>
                <a:avLst/>
                <a:gdLst/>
                <a:ahLst/>
                <a:cxnLst/>
                <a:rect l="l" t="t" r="r" b="b"/>
                <a:pathLst>
                  <a:path w="520" h="440" extrusionOk="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7"/>
              <p:cNvSpPr/>
              <p:nvPr/>
            </p:nvSpPr>
            <p:spPr>
              <a:xfrm>
                <a:off x="2145827" y="1025155"/>
                <a:ext cx="122024" cy="71515"/>
              </a:xfrm>
              <a:custGeom>
                <a:avLst/>
                <a:gdLst/>
                <a:ahLst/>
                <a:cxnLst/>
                <a:rect l="l" t="t" r="r" b="b"/>
                <a:pathLst>
                  <a:path w="2672" h="1566" extrusionOk="0">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17"/>
            <p:cNvGrpSpPr/>
            <p:nvPr/>
          </p:nvGrpSpPr>
          <p:grpSpPr>
            <a:xfrm rot="5400000" flipH="1">
              <a:off x="8520149" y="2304293"/>
              <a:ext cx="457201" cy="78377"/>
              <a:chOff x="2974099" y="851893"/>
              <a:chExt cx="129011" cy="22560"/>
            </a:xfrm>
          </p:grpSpPr>
          <p:sp>
            <p:nvSpPr>
              <p:cNvPr id="519" name="Google Shape;519;p17"/>
              <p:cNvSpPr/>
              <p:nvPr/>
            </p:nvSpPr>
            <p:spPr>
              <a:xfrm>
                <a:off x="3071233" y="851893"/>
                <a:ext cx="31876" cy="22560"/>
              </a:xfrm>
              <a:custGeom>
                <a:avLst/>
                <a:gdLst/>
                <a:ahLst/>
                <a:cxnLst/>
                <a:rect l="l" t="t" r="r" b="b"/>
                <a:pathLst>
                  <a:path w="698" h="494" extrusionOk="0">
                    <a:moveTo>
                      <a:pt x="408" y="0"/>
                    </a:moveTo>
                    <a:lnTo>
                      <a:pt x="0" y="494"/>
                    </a:lnTo>
                    <a:lnTo>
                      <a:pt x="289" y="494"/>
                    </a:lnTo>
                    <a:lnTo>
                      <a:pt x="6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7"/>
              <p:cNvSpPr/>
              <p:nvPr/>
            </p:nvSpPr>
            <p:spPr>
              <a:xfrm>
                <a:off x="3046756" y="851893"/>
                <a:ext cx="31876" cy="22560"/>
              </a:xfrm>
              <a:custGeom>
                <a:avLst/>
                <a:gdLst/>
                <a:ahLst/>
                <a:cxnLst/>
                <a:rect l="l" t="t" r="r" b="b"/>
                <a:pathLst>
                  <a:path w="698" h="494" extrusionOk="0">
                    <a:moveTo>
                      <a:pt x="409" y="0"/>
                    </a:moveTo>
                    <a:lnTo>
                      <a:pt x="0" y="494"/>
                    </a:lnTo>
                    <a:lnTo>
                      <a:pt x="289" y="494"/>
                    </a:lnTo>
                    <a:lnTo>
                      <a:pt x="6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7"/>
              <p:cNvSpPr/>
              <p:nvPr/>
            </p:nvSpPr>
            <p:spPr>
              <a:xfrm>
                <a:off x="3022643" y="851893"/>
                <a:ext cx="31922" cy="22560"/>
              </a:xfrm>
              <a:custGeom>
                <a:avLst/>
                <a:gdLst/>
                <a:ahLst/>
                <a:cxnLst/>
                <a:rect l="l" t="t" r="r" b="b"/>
                <a:pathLst>
                  <a:path w="699" h="494" extrusionOk="0">
                    <a:moveTo>
                      <a:pt x="409" y="0"/>
                    </a:moveTo>
                    <a:lnTo>
                      <a:pt x="1" y="494"/>
                    </a:lnTo>
                    <a:lnTo>
                      <a:pt x="290" y="494"/>
                    </a:lnTo>
                    <a:lnTo>
                      <a:pt x="6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7"/>
              <p:cNvSpPr/>
              <p:nvPr/>
            </p:nvSpPr>
            <p:spPr>
              <a:xfrm>
                <a:off x="2998576" y="851893"/>
                <a:ext cx="31511" cy="22560"/>
              </a:xfrm>
              <a:custGeom>
                <a:avLst/>
                <a:gdLst/>
                <a:ahLst/>
                <a:cxnLst/>
                <a:rect l="l" t="t" r="r" b="b"/>
                <a:pathLst>
                  <a:path w="690" h="494" extrusionOk="0">
                    <a:moveTo>
                      <a:pt x="400" y="0"/>
                    </a:moveTo>
                    <a:lnTo>
                      <a:pt x="0" y="494"/>
                    </a:lnTo>
                    <a:lnTo>
                      <a:pt x="290" y="494"/>
                    </a:lnTo>
                    <a:lnTo>
                      <a:pt x="6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7"/>
              <p:cNvSpPr/>
              <p:nvPr/>
            </p:nvSpPr>
            <p:spPr>
              <a:xfrm>
                <a:off x="2974099" y="851893"/>
                <a:ext cx="31876" cy="22560"/>
              </a:xfrm>
              <a:custGeom>
                <a:avLst/>
                <a:gdLst/>
                <a:ahLst/>
                <a:cxnLst/>
                <a:rect l="l" t="t" r="r" b="b"/>
                <a:pathLst>
                  <a:path w="698" h="494" extrusionOk="0">
                    <a:moveTo>
                      <a:pt x="409" y="0"/>
                    </a:moveTo>
                    <a:lnTo>
                      <a:pt x="0" y="494"/>
                    </a:lnTo>
                    <a:lnTo>
                      <a:pt x="290" y="494"/>
                    </a:lnTo>
                    <a:lnTo>
                      <a:pt x="6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4" name="Google Shape;524;p17"/>
          <p:cNvGrpSpPr/>
          <p:nvPr/>
        </p:nvGrpSpPr>
        <p:grpSpPr>
          <a:xfrm>
            <a:off x="-1233008" y="-719363"/>
            <a:ext cx="2502550" cy="2887916"/>
            <a:chOff x="-1115609" y="-430563"/>
            <a:chExt cx="2502550" cy="2887916"/>
          </a:xfrm>
        </p:grpSpPr>
        <p:sp>
          <p:nvSpPr>
            <p:cNvPr id="525" name="Google Shape;525;p17"/>
            <p:cNvSpPr/>
            <p:nvPr/>
          </p:nvSpPr>
          <p:spPr>
            <a:xfrm rot="5400000" flipH="1">
              <a:off x="-1140839" y="92305"/>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6" name="Google Shape;526;p17"/>
            <p:cNvGrpSpPr/>
            <p:nvPr/>
          </p:nvGrpSpPr>
          <p:grpSpPr>
            <a:xfrm rot="-5400000">
              <a:off x="254513" y="2088489"/>
              <a:ext cx="493952" cy="243774"/>
              <a:chOff x="2505550" y="1111010"/>
              <a:chExt cx="119740" cy="59094"/>
            </a:xfrm>
          </p:grpSpPr>
          <p:sp>
            <p:nvSpPr>
              <p:cNvPr id="527" name="Google Shape;527;p17"/>
              <p:cNvSpPr/>
              <p:nvPr/>
            </p:nvSpPr>
            <p:spPr>
              <a:xfrm>
                <a:off x="2556469" y="1152202"/>
                <a:ext cx="17902" cy="17902"/>
              </a:xfrm>
              <a:custGeom>
                <a:avLst/>
                <a:gdLst/>
                <a:ahLst/>
                <a:cxnLst/>
                <a:rect l="l" t="t" r="r" b="b"/>
                <a:pathLst>
                  <a:path w="392" h="392" extrusionOk="0">
                    <a:moveTo>
                      <a:pt x="341" y="0"/>
                    </a:moveTo>
                    <a:lnTo>
                      <a:pt x="0" y="341"/>
                    </a:lnTo>
                    <a:lnTo>
                      <a:pt x="51" y="392"/>
                    </a:lnTo>
                    <a:lnTo>
                      <a:pt x="392" y="51"/>
                    </a:lnTo>
                    <a:lnTo>
                      <a:pt x="3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7"/>
              <p:cNvSpPr/>
              <p:nvPr/>
            </p:nvSpPr>
            <p:spPr>
              <a:xfrm>
                <a:off x="2556469" y="1152202"/>
                <a:ext cx="17902" cy="17902"/>
              </a:xfrm>
              <a:custGeom>
                <a:avLst/>
                <a:gdLst/>
                <a:ahLst/>
                <a:cxnLst/>
                <a:rect l="l" t="t" r="r" b="b"/>
                <a:pathLst>
                  <a:path w="392" h="392" extrusionOk="0">
                    <a:moveTo>
                      <a:pt x="51" y="0"/>
                    </a:moveTo>
                    <a:lnTo>
                      <a:pt x="0" y="51"/>
                    </a:lnTo>
                    <a:lnTo>
                      <a:pt x="341" y="392"/>
                    </a:lnTo>
                    <a:lnTo>
                      <a:pt x="392" y="341"/>
                    </a:lnTo>
                    <a:lnTo>
                      <a:pt x="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7"/>
              <p:cNvSpPr/>
              <p:nvPr/>
            </p:nvSpPr>
            <p:spPr>
              <a:xfrm>
                <a:off x="2606978" y="1152202"/>
                <a:ext cx="17902" cy="17902"/>
              </a:xfrm>
              <a:custGeom>
                <a:avLst/>
                <a:gdLst/>
                <a:ahLst/>
                <a:cxnLst/>
                <a:rect l="l" t="t" r="r" b="b"/>
                <a:pathLst>
                  <a:path w="392" h="392" extrusionOk="0">
                    <a:moveTo>
                      <a:pt x="341" y="0"/>
                    </a:moveTo>
                    <a:lnTo>
                      <a:pt x="0" y="341"/>
                    </a:lnTo>
                    <a:lnTo>
                      <a:pt x="60" y="392"/>
                    </a:lnTo>
                    <a:lnTo>
                      <a:pt x="392" y="51"/>
                    </a:lnTo>
                    <a:lnTo>
                      <a:pt x="3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7"/>
              <p:cNvSpPr/>
              <p:nvPr/>
            </p:nvSpPr>
            <p:spPr>
              <a:xfrm>
                <a:off x="2606978" y="1152202"/>
                <a:ext cx="18313" cy="17902"/>
              </a:xfrm>
              <a:custGeom>
                <a:avLst/>
                <a:gdLst/>
                <a:ahLst/>
                <a:cxnLst/>
                <a:rect l="l" t="t" r="r" b="b"/>
                <a:pathLst>
                  <a:path w="401" h="392" extrusionOk="0">
                    <a:moveTo>
                      <a:pt x="60" y="0"/>
                    </a:moveTo>
                    <a:lnTo>
                      <a:pt x="0" y="51"/>
                    </a:lnTo>
                    <a:lnTo>
                      <a:pt x="341" y="392"/>
                    </a:lnTo>
                    <a:lnTo>
                      <a:pt x="400" y="341"/>
                    </a:lnTo>
                    <a:lnTo>
                      <a:pt x="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7"/>
              <p:cNvSpPr/>
              <p:nvPr/>
            </p:nvSpPr>
            <p:spPr>
              <a:xfrm>
                <a:off x="2505550" y="1111010"/>
                <a:ext cx="17947" cy="17902"/>
              </a:xfrm>
              <a:custGeom>
                <a:avLst/>
                <a:gdLst/>
                <a:ahLst/>
                <a:cxnLst/>
                <a:rect l="l" t="t" r="r" b="b"/>
                <a:pathLst>
                  <a:path w="393" h="392" extrusionOk="0">
                    <a:moveTo>
                      <a:pt x="341" y="1"/>
                    </a:moveTo>
                    <a:lnTo>
                      <a:pt x="1" y="341"/>
                    </a:lnTo>
                    <a:lnTo>
                      <a:pt x="52" y="392"/>
                    </a:lnTo>
                    <a:lnTo>
                      <a:pt x="392" y="52"/>
                    </a:lnTo>
                    <a:lnTo>
                      <a:pt x="3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7"/>
              <p:cNvSpPr/>
              <p:nvPr/>
            </p:nvSpPr>
            <p:spPr>
              <a:xfrm>
                <a:off x="2505550" y="1111010"/>
                <a:ext cx="17947" cy="17902"/>
              </a:xfrm>
              <a:custGeom>
                <a:avLst/>
                <a:gdLst/>
                <a:ahLst/>
                <a:cxnLst/>
                <a:rect l="l" t="t" r="r" b="b"/>
                <a:pathLst>
                  <a:path w="393" h="392" extrusionOk="0">
                    <a:moveTo>
                      <a:pt x="52" y="1"/>
                    </a:moveTo>
                    <a:lnTo>
                      <a:pt x="1" y="52"/>
                    </a:lnTo>
                    <a:lnTo>
                      <a:pt x="341" y="392"/>
                    </a:lnTo>
                    <a:lnTo>
                      <a:pt x="392" y="341"/>
                    </a:lnTo>
                    <a:lnTo>
                      <a:pt x="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7"/>
              <p:cNvSpPr/>
              <p:nvPr/>
            </p:nvSpPr>
            <p:spPr>
              <a:xfrm>
                <a:off x="2556058" y="1111010"/>
                <a:ext cx="17947" cy="17902"/>
              </a:xfrm>
              <a:custGeom>
                <a:avLst/>
                <a:gdLst/>
                <a:ahLst/>
                <a:cxnLst/>
                <a:rect l="l" t="t" r="r" b="b"/>
                <a:pathLst>
                  <a:path w="393" h="392" extrusionOk="0">
                    <a:moveTo>
                      <a:pt x="341" y="1"/>
                    </a:moveTo>
                    <a:lnTo>
                      <a:pt x="1" y="341"/>
                    </a:lnTo>
                    <a:lnTo>
                      <a:pt x="52" y="392"/>
                    </a:lnTo>
                    <a:lnTo>
                      <a:pt x="392" y="52"/>
                    </a:lnTo>
                    <a:lnTo>
                      <a:pt x="3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7"/>
              <p:cNvSpPr/>
              <p:nvPr/>
            </p:nvSpPr>
            <p:spPr>
              <a:xfrm>
                <a:off x="2556058" y="1111010"/>
                <a:ext cx="17947" cy="17902"/>
              </a:xfrm>
              <a:custGeom>
                <a:avLst/>
                <a:gdLst/>
                <a:ahLst/>
                <a:cxnLst/>
                <a:rect l="l" t="t" r="r" b="b"/>
                <a:pathLst>
                  <a:path w="393" h="392" extrusionOk="0">
                    <a:moveTo>
                      <a:pt x="52" y="1"/>
                    </a:moveTo>
                    <a:lnTo>
                      <a:pt x="1" y="52"/>
                    </a:lnTo>
                    <a:lnTo>
                      <a:pt x="341" y="392"/>
                    </a:lnTo>
                    <a:lnTo>
                      <a:pt x="392" y="341"/>
                    </a:lnTo>
                    <a:lnTo>
                      <a:pt x="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17"/>
            <p:cNvGrpSpPr/>
            <p:nvPr/>
          </p:nvGrpSpPr>
          <p:grpSpPr>
            <a:xfrm rot="5400000">
              <a:off x="-1051673" y="-188992"/>
              <a:ext cx="2374678" cy="2502550"/>
              <a:chOff x="2011428" y="602777"/>
              <a:chExt cx="774292" cy="815987"/>
            </a:xfrm>
          </p:grpSpPr>
          <p:sp>
            <p:nvSpPr>
              <p:cNvPr id="536" name="Google Shape;536;p17"/>
              <p:cNvSpPr/>
              <p:nvPr/>
            </p:nvSpPr>
            <p:spPr>
              <a:xfrm>
                <a:off x="2751470" y="1215132"/>
                <a:ext cx="15618" cy="109191"/>
              </a:xfrm>
              <a:custGeom>
                <a:avLst/>
                <a:gdLst/>
                <a:ahLst/>
                <a:cxnLst/>
                <a:rect l="l" t="t" r="r" b="b"/>
                <a:pathLst>
                  <a:path w="342" h="2391" extrusionOk="0">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7"/>
              <p:cNvSpPr/>
              <p:nvPr/>
            </p:nvSpPr>
            <p:spPr>
              <a:xfrm>
                <a:off x="2157107" y="742702"/>
                <a:ext cx="76950" cy="76995"/>
              </a:xfrm>
              <a:custGeom>
                <a:avLst/>
                <a:gdLst/>
                <a:ahLst/>
                <a:cxnLst/>
                <a:rect l="l" t="t" r="r" b="b"/>
                <a:pathLst>
                  <a:path w="1685" h="1686" extrusionOk="0">
                    <a:moveTo>
                      <a:pt x="0" y="1"/>
                    </a:moveTo>
                    <a:lnTo>
                      <a:pt x="842" y="843"/>
                    </a:lnTo>
                    <a:lnTo>
                      <a:pt x="1685" y="1685"/>
                    </a:lnTo>
                    <a:lnTo>
                      <a:pt x="1685" y="1209"/>
                    </a:lnTo>
                    <a:lnTo>
                      <a:pt x="1081" y="605"/>
                    </a:lnTo>
                    <a:lnTo>
                      <a:pt x="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7"/>
              <p:cNvSpPr/>
              <p:nvPr/>
            </p:nvSpPr>
            <p:spPr>
              <a:xfrm>
                <a:off x="2011428" y="602777"/>
                <a:ext cx="37310" cy="32013"/>
              </a:xfrm>
              <a:custGeom>
                <a:avLst/>
                <a:gdLst/>
                <a:ahLst/>
                <a:cxnLst/>
                <a:rect l="l" t="t" r="r" b="b"/>
                <a:pathLst>
                  <a:path w="817" h="701" extrusionOk="0">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7"/>
              <p:cNvSpPr/>
              <p:nvPr/>
            </p:nvSpPr>
            <p:spPr>
              <a:xfrm>
                <a:off x="2748364" y="1386751"/>
                <a:ext cx="37356" cy="32013"/>
              </a:xfrm>
              <a:custGeom>
                <a:avLst/>
                <a:gdLst/>
                <a:ahLst/>
                <a:cxnLst/>
                <a:rect l="l" t="t" r="r" b="b"/>
                <a:pathLst>
                  <a:path w="818" h="701" extrusionOk="0">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7"/>
              <p:cNvSpPr/>
              <p:nvPr/>
            </p:nvSpPr>
            <p:spPr>
              <a:xfrm>
                <a:off x="2036271" y="623829"/>
                <a:ext cx="737804" cy="767351"/>
              </a:xfrm>
              <a:custGeom>
                <a:avLst/>
                <a:gdLst/>
                <a:ahLst/>
                <a:cxnLst/>
                <a:rect l="l" t="t" r="r" b="b"/>
                <a:pathLst>
                  <a:path w="16156" h="16803" extrusionOk="0">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7"/>
              <p:cNvSpPr/>
              <p:nvPr/>
            </p:nvSpPr>
            <p:spPr>
              <a:xfrm>
                <a:off x="2506326" y="916786"/>
                <a:ext cx="196233" cy="195822"/>
              </a:xfrm>
              <a:custGeom>
                <a:avLst/>
                <a:gdLst/>
                <a:ahLst/>
                <a:cxnLst/>
                <a:rect l="l" t="t" r="r" b="b"/>
                <a:pathLst>
                  <a:path w="4297" h="4288" extrusionOk="0">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CUSTOM_5_1_1_1_1">
    <p:spTree>
      <p:nvGrpSpPr>
        <p:cNvPr id="1" name="Shape 542"/>
        <p:cNvGrpSpPr/>
        <p:nvPr/>
      </p:nvGrpSpPr>
      <p:grpSpPr>
        <a:xfrm>
          <a:off x="0" y="0"/>
          <a:ext cx="0" cy="0"/>
          <a:chOff x="0" y="0"/>
          <a:chExt cx="0" cy="0"/>
        </a:xfrm>
      </p:grpSpPr>
      <p:grpSp>
        <p:nvGrpSpPr>
          <p:cNvPr id="543" name="Google Shape;543;p18"/>
          <p:cNvGrpSpPr/>
          <p:nvPr/>
        </p:nvGrpSpPr>
        <p:grpSpPr>
          <a:xfrm>
            <a:off x="-1555090" y="1586820"/>
            <a:ext cx="3381518" cy="4266167"/>
            <a:chOff x="-1555090" y="1586820"/>
            <a:chExt cx="3381518" cy="4266167"/>
          </a:xfrm>
        </p:grpSpPr>
        <p:sp>
          <p:nvSpPr>
            <p:cNvPr id="544" name="Google Shape;544;p18"/>
            <p:cNvSpPr/>
            <p:nvPr/>
          </p:nvSpPr>
          <p:spPr>
            <a:xfrm flipH="1">
              <a:off x="-1205398" y="3848407"/>
              <a:ext cx="3031826" cy="2004580"/>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5" name="Google Shape;545;p18"/>
            <p:cNvGrpSpPr/>
            <p:nvPr/>
          </p:nvGrpSpPr>
          <p:grpSpPr>
            <a:xfrm>
              <a:off x="-1555090" y="1586820"/>
              <a:ext cx="2375896" cy="3296652"/>
              <a:chOff x="2132995" y="960308"/>
              <a:chExt cx="496177" cy="688438"/>
            </a:xfrm>
          </p:grpSpPr>
          <p:sp>
            <p:nvSpPr>
              <p:cNvPr id="546" name="Google Shape;546;p18"/>
              <p:cNvSpPr/>
              <p:nvPr/>
            </p:nvSpPr>
            <p:spPr>
              <a:xfrm>
                <a:off x="2143863" y="977753"/>
                <a:ext cx="473252" cy="659302"/>
              </a:xfrm>
              <a:custGeom>
                <a:avLst/>
                <a:gdLst/>
                <a:ahLst/>
                <a:cxnLst/>
                <a:rect l="l" t="t" r="r" b="b"/>
                <a:pathLst>
                  <a:path w="10363" h="14437" extrusionOk="0">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8"/>
              <p:cNvSpPr/>
              <p:nvPr/>
            </p:nvSpPr>
            <p:spPr>
              <a:xfrm>
                <a:off x="2401063" y="1126948"/>
                <a:ext cx="81608" cy="81608"/>
              </a:xfrm>
              <a:custGeom>
                <a:avLst/>
                <a:gdLst/>
                <a:ahLst/>
                <a:cxnLst/>
                <a:rect l="l" t="t" r="r" b="b"/>
                <a:pathLst>
                  <a:path w="1787" h="1787" extrusionOk="0">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8"/>
              <p:cNvSpPr/>
              <p:nvPr/>
            </p:nvSpPr>
            <p:spPr>
              <a:xfrm>
                <a:off x="2132995" y="960308"/>
                <a:ext cx="23610" cy="20231"/>
              </a:xfrm>
              <a:custGeom>
                <a:avLst/>
                <a:gdLst/>
                <a:ahLst/>
                <a:cxnLst/>
                <a:rect l="l" t="t" r="r" b="b"/>
                <a:pathLst>
                  <a:path w="517" h="443" extrusionOk="0">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8"/>
              <p:cNvSpPr/>
              <p:nvPr/>
            </p:nvSpPr>
            <p:spPr>
              <a:xfrm>
                <a:off x="2605425" y="1628651"/>
                <a:ext cx="23747" cy="20094"/>
              </a:xfrm>
              <a:custGeom>
                <a:avLst/>
                <a:gdLst/>
                <a:ahLst/>
                <a:cxnLst/>
                <a:rect l="l" t="t" r="r" b="b"/>
                <a:pathLst>
                  <a:path w="520" h="440" extrusionOk="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8"/>
              <p:cNvSpPr/>
              <p:nvPr/>
            </p:nvSpPr>
            <p:spPr>
              <a:xfrm>
                <a:off x="2145827" y="1025155"/>
                <a:ext cx="122024" cy="71515"/>
              </a:xfrm>
              <a:custGeom>
                <a:avLst/>
                <a:gdLst/>
                <a:ahLst/>
                <a:cxnLst/>
                <a:rect l="l" t="t" r="r" b="b"/>
                <a:pathLst>
                  <a:path w="2672" h="1566" extrusionOk="0">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18"/>
            <p:cNvGrpSpPr/>
            <p:nvPr/>
          </p:nvGrpSpPr>
          <p:grpSpPr>
            <a:xfrm rot="-5400000">
              <a:off x="247893" y="3858068"/>
              <a:ext cx="457201" cy="78377"/>
              <a:chOff x="2974099" y="851893"/>
              <a:chExt cx="129011" cy="22560"/>
            </a:xfrm>
          </p:grpSpPr>
          <p:sp>
            <p:nvSpPr>
              <p:cNvPr id="552" name="Google Shape;552;p18"/>
              <p:cNvSpPr/>
              <p:nvPr/>
            </p:nvSpPr>
            <p:spPr>
              <a:xfrm>
                <a:off x="3071233" y="851893"/>
                <a:ext cx="31876" cy="22560"/>
              </a:xfrm>
              <a:custGeom>
                <a:avLst/>
                <a:gdLst/>
                <a:ahLst/>
                <a:cxnLst/>
                <a:rect l="l" t="t" r="r" b="b"/>
                <a:pathLst>
                  <a:path w="698" h="494" extrusionOk="0">
                    <a:moveTo>
                      <a:pt x="408" y="0"/>
                    </a:moveTo>
                    <a:lnTo>
                      <a:pt x="0" y="494"/>
                    </a:lnTo>
                    <a:lnTo>
                      <a:pt x="289" y="494"/>
                    </a:lnTo>
                    <a:lnTo>
                      <a:pt x="6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8"/>
              <p:cNvSpPr/>
              <p:nvPr/>
            </p:nvSpPr>
            <p:spPr>
              <a:xfrm>
                <a:off x="3046756" y="851893"/>
                <a:ext cx="31876" cy="22560"/>
              </a:xfrm>
              <a:custGeom>
                <a:avLst/>
                <a:gdLst/>
                <a:ahLst/>
                <a:cxnLst/>
                <a:rect l="l" t="t" r="r" b="b"/>
                <a:pathLst>
                  <a:path w="698" h="494" extrusionOk="0">
                    <a:moveTo>
                      <a:pt x="409" y="0"/>
                    </a:moveTo>
                    <a:lnTo>
                      <a:pt x="0" y="494"/>
                    </a:lnTo>
                    <a:lnTo>
                      <a:pt x="289" y="494"/>
                    </a:lnTo>
                    <a:lnTo>
                      <a:pt x="6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8"/>
              <p:cNvSpPr/>
              <p:nvPr/>
            </p:nvSpPr>
            <p:spPr>
              <a:xfrm>
                <a:off x="3022643" y="851893"/>
                <a:ext cx="31922" cy="22560"/>
              </a:xfrm>
              <a:custGeom>
                <a:avLst/>
                <a:gdLst/>
                <a:ahLst/>
                <a:cxnLst/>
                <a:rect l="l" t="t" r="r" b="b"/>
                <a:pathLst>
                  <a:path w="699" h="494" extrusionOk="0">
                    <a:moveTo>
                      <a:pt x="409" y="0"/>
                    </a:moveTo>
                    <a:lnTo>
                      <a:pt x="1" y="494"/>
                    </a:lnTo>
                    <a:lnTo>
                      <a:pt x="290" y="494"/>
                    </a:lnTo>
                    <a:lnTo>
                      <a:pt x="6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8"/>
              <p:cNvSpPr/>
              <p:nvPr/>
            </p:nvSpPr>
            <p:spPr>
              <a:xfrm>
                <a:off x="2998576" y="851893"/>
                <a:ext cx="31511" cy="22560"/>
              </a:xfrm>
              <a:custGeom>
                <a:avLst/>
                <a:gdLst/>
                <a:ahLst/>
                <a:cxnLst/>
                <a:rect l="l" t="t" r="r" b="b"/>
                <a:pathLst>
                  <a:path w="690" h="494" extrusionOk="0">
                    <a:moveTo>
                      <a:pt x="400" y="0"/>
                    </a:moveTo>
                    <a:lnTo>
                      <a:pt x="0" y="494"/>
                    </a:lnTo>
                    <a:lnTo>
                      <a:pt x="290" y="494"/>
                    </a:lnTo>
                    <a:lnTo>
                      <a:pt x="6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8"/>
              <p:cNvSpPr/>
              <p:nvPr/>
            </p:nvSpPr>
            <p:spPr>
              <a:xfrm>
                <a:off x="2974099" y="851893"/>
                <a:ext cx="31876" cy="22560"/>
              </a:xfrm>
              <a:custGeom>
                <a:avLst/>
                <a:gdLst/>
                <a:ahLst/>
                <a:cxnLst/>
                <a:rect l="l" t="t" r="r" b="b"/>
                <a:pathLst>
                  <a:path w="698" h="494" extrusionOk="0">
                    <a:moveTo>
                      <a:pt x="409" y="0"/>
                    </a:moveTo>
                    <a:lnTo>
                      <a:pt x="0" y="494"/>
                    </a:lnTo>
                    <a:lnTo>
                      <a:pt x="290" y="494"/>
                    </a:lnTo>
                    <a:lnTo>
                      <a:pt x="6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7" name="Google Shape;557;p18"/>
          <p:cNvGrpSpPr/>
          <p:nvPr/>
        </p:nvGrpSpPr>
        <p:grpSpPr>
          <a:xfrm>
            <a:off x="7948800" y="2279498"/>
            <a:ext cx="3002278" cy="3076170"/>
            <a:chOff x="7796400" y="2279498"/>
            <a:chExt cx="3002278" cy="3076170"/>
          </a:xfrm>
        </p:grpSpPr>
        <p:sp>
          <p:nvSpPr>
            <p:cNvPr id="558" name="Google Shape;558;p18"/>
            <p:cNvSpPr/>
            <p:nvPr/>
          </p:nvSpPr>
          <p:spPr>
            <a:xfrm>
              <a:off x="7796400" y="3848407"/>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9" name="Google Shape;559;p18"/>
            <p:cNvGrpSpPr/>
            <p:nvPr/>
          </p:nvGrpSpPr>
          <p:grpSpPr>
            <a:xfrm rot="5400000">
              <a:off x="8294983" y="3132996"/>
              <a:ext cx="493952" cy="243774"/>
              <a:chOff x="2505550" y="1111010"/>
              <a:chExt cx="119740" cy="59094"/>
            </a:xfrm>
          </p:grpSpPr>
          <p:sp>
            <p:nvSpPr>
              <p:cNvPr id="560" name="Google Shape;560;p18"/>
              <p:cNvSpPr/>
              <p:nvPr/>
            </p:nvSpPr>
            <p:spPr>
              <a:xfrm>
                <a:off x="2556469" y="1152202"/>
                <a:ext cx="17902" cy="17902"/>
              </a:xfrm>
              <a:custGeom>
                <a:avLst/>
                <a:gdLst/>
                <a:ahLst/>
                <a:cxnLst/>
                <a:rect l="l" t="t" r="r" b="b"/>
                <a:pathLst>
                  <a:path w="392" h="392" extrusionOk="0">
                    <a:moveTo>
                      <a:pt x="341" y="0"/>
                    </a:moveTo>
                    <a:lnTo>
                      <a:pt x="0" y="341"/>
                    </a:lnTo>
                    <a:lnTo>
                      <a:pt x="51" y="392"/>
                    </a:lnTo>
                    <a:lnTo>
                      <a:pt x="392" y="51"/>
                    </a:lnTo>
                    <a:lnTo>
                      <a:pt x="3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8"/>
              <p:cNvSpPr/>
              <p:nvPr/>
            </p:nvSpPr>
            <p:spPr>
              <a:xfrm>
                <a:off x="2556469" y="1152202"/>
                <a:ext cx="17902" cy="17902"/>
              </a:xfrm>
              <a:custGeom>
                <a:avLst/>
                <a:gdLst/>
                <a:ahLst/>
                <a:cxnLst/>
                <a:rect l="l" t="t" r="r" b="b"/>
                <a:pathLst>
                  <a:path w="392" h="392" extrusionOk="0">
                    <a:moveTo>
                      <a:pt x="51" y="0"/>
                    </a:moveTo>
                    <a:lnTo>
                      <a:pt x="0" y="51"/>
                    </a:lnTo>
                    <a:lnTo>
                      <a:pt x="341" y="392"/>
                    </a:lnTo>
                    <a:lnTo>
                      <a:pt x="392" y="341"/>
                    </a:lnTo>
                    <a:lnTo>
                      <a:pt x="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8"/>
              <p:cNvSpPr/>
              <p:nvPr/>
            </p:nvSpPr>
            <p:spPr>
              <a:xfrm>
                <a:off x="2606978" y="1152202"/>
                <a:ext cx="17902" cy="17902"/>
              </a:xfrm>
              <a:custGeom>
                <a:avLst/>
                <a:gdLst/>
                <a:ahLst/>
                <a:cxnLst/>
                <a:rect l="l" t="t" r="r" b="b"/>
                <a:pathLst>
                  <a:path w="392" h="392" extrusionOk="0">
                    <a:moveTo>
                      <a:pt x="341" y="0"/>
                    </a:moveTo>
                    <a:lnTo>
                      <a:pt x="0" y="341"/>
                    </a:lnTo>
                    <a:lnTo>
                      <a:pt x="60" y="392"/>
                    </a:lnTo>
                    <a:lnTo>
                      <a:pt x="392" y="51"/>
                    </a:lnTo>
                    <a:lnTo>
                      <a:pt x="3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8"/>
              <p:cNvSpPr/>
              <p:nvPr/>
            </p:nvSpPr>
            <p:spPr>
              <a:xfrm>
                <a:off x="2606978" y="1152202"/>
                <a:ext cx="18313" cy="17902"/>
              </a:xfrm>
              <a:custGeom>
                <a:avLst/>
                <a:gdLst/>
                <a:ahLst/>
                <a:cxnLst/>
                <a:rect l="l" t="t" r="r" b="b"/>
                <a:pathLst>
                  <a:path w="401" h="392" extrusionOk="0">
                    <a:moveTo>
                      <a:pt x="60" y="0"/>
                    </a:moveTo>
                    <a:lnTo>
                      <a:pt x="0" y="51"/>
                    </a:lnTo>
                    <a:lnTo>
                      <a:pt x="341" y="392"/>
                    </a:lnTo>
                    <a:lnTo>
                      <a:pt x="400" y="341"/>
                    </a:lnTo>
                    <a:lnTo>
                      <a:pt x="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8"/>
              <p:cNvSpPr/>
              <p:nvPr/>
            </p:nvSpPr>
            <p:spPr>
              <a:xfrm>
                <a:off x="2505550" y="1111010"/>
                <a:ext cx="17947" cy="17902"/>
              </a:xfrm>
              <a:custGeom>
                <a:avLst/>
                <a:gdLst/>
                <a:ahLst/>
                <a:cxnLst/>
                <a:rect l="l" t="t" r="r" b="b"/>
                <a:pathLst>
                  <a:path w="393" h="392" extrusionOk="0">
                    <a:moveTo>
                      <a:pt x="341" y="1"/>
                    </a:moveTo>
                    <a:lnTo>
                      <a:pt x="1" y="341"/>
                    </a:lnTo>
                    <a:lnTo>
                      <a:pt x="52" y="392"/>
                    </a:lnTo>
                    <a:lnTo>
                      <a:pt x="392" y="52"/>
                    </a:lnTo>
                    <a:lnTo>
                      <a:pt x="3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8"/>
              <p:cNvSpPr/>
              <p:nvPr/>
            </p:nvSpPr>
            <p:spPr>
              <a:xfrm>
                <a:off x="2505550" y="1111010"/>
                <a:ext cx="17947" cy="17902"/>
              </a:xfrm>
              <a:custGeom>
                <a:avLst/>
                <a:gdLst/>
                <a:ahLst/>
                <a:cxnLst/>
                <a:rect l="l" t="t" r="r" b="b"/>
                <a:pathLst>
                  <a:path w="393" h="392" extrusionOk="0">
                    <a:moveTo>
                      <a:pt x="52" y="1"/>
                    </a:moveTo>
                    <a:lnTo>
                      <a:pt x="1" y="52"/>
                    </a:lnTo>
                    <a:lnTo>
                      <a:pt x="341" y="392"/>
                    </a:lnTo>
                    <a:lnTo>
                      <a:pt x="392" y="341"/>
                    </a:lnTo>
                    <a:lnTo>
                      <a:pt x="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8"/>
              <p:cNvSpPr/>
              <p:nvPr/>
            </p:nvSpPr>
            <p:spPr>
              <a:xfrm>
                <a:off x="2556058" y="1111010"/>
                <a:ext cx="17947" cy="17902"/>
              </a:xfrm>
              <a:custGeom>
                <a:avLst/>
                <a:gdLst/>
                <a:ahLst/>
                <a:cxnLst/>
                <a:rect l="l" t="t" r="r" b="b"/>
                <a:pathLst>
                  <a:path w="393" h="392" extrusionOk="0">
                    <a:moveTo>
                      <a:pt x="341" y="1"/>
                    </a:moveTo>
                    <a:lnTo>
                      <a:pt x="1" y="341"/>
                    </a:lnTo>
                    <a:lnTo>
                      <a:pt x="52" y="392"/>
                    </a:lnTo>
                    <a:lnTo>
                      <a:pt x="392" y="52"/>
                    </a:lnTo>
                    <a:lnTo>
                      <a:pt x="3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8"/>
              <p:cNvSpPr/>
              <p:nvPr/>
            </p:nvSpPr>
            <p:spPr>
              <a:xfrm>
                <a:off x="2556058" y="1111010"/>
                <a:ext cx="17947" cy="17902"/>
              </a:xfrm>
              <a:custGeom>
                <a:avLst/>
                <a:gdLst/>
                <a:ahLst/>
                <a:cxnLst/>
                <a:rect l="l" t="t" r="r" b="b"/>
                <a:pathLst>
                  <a:path w="393" h="392" extrusionOk="0">
                    <a:moveTo>
                      <a:pt x="52" y="1"/>
                    </a:moveTo>
                    <a:lnTo>
                      <a:pt x="1" y="52"/>
                    </a:lnTo>
                    <a:lnTo>
                      <a:pt x="341" y="392"/>
                    </a:lnTo>
                    <a:lnTo>
                      <a:pt x="392" y="341"/>
                    </a:lnTo>
                    <a:lnTo>
                      <a:pt x="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18"/>
            <p:cNvGrpSpPr/>
            <p:nvPr/>
          </p:nvGrpSpPr>
          <p:grpSpPr>
            <a:xfrm flipH="1">
              <a:off x="8424001" y="2524469"/>
              <a:ext cx="2374678" cy="2502550"/>
              <a:chOff x="2011428" y="602777"/>
              <a:chExt cx="774292" cy="815987"/>
            </a:xfrm>
          </p:grpSpPr>
          <p:sp>
            <p:nvSpPr>
              <p:cNvPr id="569" name="Google Shape;569;p18"/>
              <p:cNvSpPr/>
              <p:nvPr/>
            </p:nvSpPr>
            <p:spPr>
              <a:xfrm>
                <a:off x="2751470" y="1215132"/>
                <a:ext cx="15618" cy="109191"/>
              </a:xfrm>
              <a:custGeom>
                <a:avLst/>
                <a:gdLst/>
                <a:ahLst/>
                <a:cxnLst/>
                <a:rect l="l" t="t" r="r" b="b"/>
                <a:pathLst>
                  <a:path w="342" h="2391" extrusionOk="0">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8"/>
              <p:cNvSpPr/>
              <p:nvPr/>
            </p:nvSpPr>
            <p:spPr>
              <a:xfrm>
                <a:off x="2157107" y="742702"/>
                <a:ext cx="76950" cy="76995"/>
              </a:xfrm>
              <a:custGeom>
                <a:avLst/>
                <a:gdLst/>
                <a:ahLst/>
                <a:cxnLst/>
                <a:rect l="l" t="t" r="r" b="b"/>
                <a:pathLst>
                  <a:path w="1685" h="1686" extrusionOk="0">
                    <a:moveTo>
                      <a:pt x="0" y="1"/>
                    </a:moveTo>
                    <a:lnTo>
                      <a:pt x="842" y="843"/>
                    </a:lnTo>
                    <a:lnTo>
                      <a:pt x="1685" y="1685"/>
                    </a:lnTo>
                    <a:lnTo>
                      <a:pt x="1685" y="1209"/>
                    </a:lnTo>
                    <a:lnTo>
                      <a:pt x="1081" y="605"/>
                    </a:lnTo>
                    <a:lnTo>
                      <a:pt x="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8"/>
              <p:cNvSpPr/>
              <p:nvPr/>
            </p:nvSpPr>
            <p:spPr>
              <a:xfrm>
                <a:off x="2011428" y="602777"/>
                <a:ext cx="37310" cy="32013"/>
              </a:xfrm>
              <a:custGeom>
                <a:avLst/>
                <a:gdLst/>
                <a:ahLst/>
                <a:cxnLst/>
                <a:rect l="l" t="t" r="r" b="b"/>
                <a:pathLst>
                  <a:path w="817" h="701" extrusionOk="0">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8"/>
              <p:cNvSpPr/>
              <p:nvPr/>
            </p:nvSpPr>
            <p:spPr>
              <a:xfrm>
                <a:off x="2748364" y="1386751"/>
                <a:ext cx="37356" cy="32013"/>
              </a:xfrm>
              <a:custGeom>
                <a:avLst/>
                <a:gdLst/>
                <a:ahLst/>
                <a:cxnLst/>
                <a:rect l="l" t="t" r="r" b="b"/>
                <a:pathLst>
                  <a:path w="818" h="701" extrusionOk="0">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8"/>
              <p:cNvSpPr/>
              <p:nvPr/>
            </p:nvSpPr>
            <p:spPr>
              <a:xfrm>
                <a:off x="2036271" y="623829"/>
                <a:ext cx="737804" cy="767351"/>
              </a:xfrm>
              <a:custGeom>
                <a:avLst/>
                <a:gdLst/>
                <a:ahLst/>
                <a:cxnLst/>
                <a:rect l="l" t="t" r="r" b="b"/>
                <a:pathLst>
                  <a:path w="16156" h="16803" extrusionOk="0">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8"/>
              <p:cNvSpPr/>
              <p:nvPr/>
            </p:nvSpPr>
            <p:spPr>
              <a:xfrm>
                <a:off x="2506326" y="916786"/>
                <a:ext cx="196233" cy="195822"/>
              </a:xfrm>
              <a:custGeom>
                <a:avLst/>
                <a:gdLst/>
                <a:ahLst/>
                <a:cxnLst/>
                <a:rect l="l" t="t" r="r" b="b"/>
                <a:pathLst>
                  <a:path w="4297" h="4288" extrusionOk="0">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5" name="Google Shape;575;p18"/>
            <p:cNvGrpSpPr/>
            <p:nvPr/>
          </p:nvGrpSpPr>
          <p:grpSpPr>
            <a:xfrm>
              <a:off x="8271603" y="2279498"/>
              <a:ext cx="1807417" cy="584521"/>
              <a:chOff x="7881778" y="696098"/>
              <a:chExt cx="1807417" cy="584521"/>
            </a:xfrm>
          </p:grpSpPr>
          <p:sp>
            <p:nvSpPr>
              <p:cNvPr id="576" name="Google Shape;576;p18"/>
              <p:cNvSpPr/>
              <p:nvPr/>
            </p:nvSpPr>
            <p:spPr>
              <a:xfrm>
                <a:off x="7950928" y="767548"/>
                <a:ext cx="1738267" cy="513071"/>
              </a:xfrm>
              <a:custGeom>
                <a:avLst/>
                <a:gdLst/>
                <a:ahLst/>
                <a:cxnLst/>
                <a:rect l="l" t="t" r="r" b="b"/>
                <a:pathLst>
                  <a:path w="9341" h="2757" extrusionOk="0">
                    <a:moveTo>
                      <a:pt x="85" y="0"/>
                    </a:moveTo>
                    <a:lnTo>
                      <a:pt x="0" y="85"/>
                    </a:lnTo>
                    <a:lnTo>
                      <a:pt x="1030" y="1115"/>
                    </a:lnTo>
                    <a:lnTo>
                      <a:pt x="7614" y="1115"/>
                    </a:lnTo>
                    <a:lnTo>
                      <a:pt x="9256" y="2757"/>
                    </a:lnTo>
                    <a:lnTo>
                      <a:pt x="9341" y="2671"/>
                    </a:lnTo>
                    <a:lnTo>
                      <a:pt x="7665" y="996"/>
                    </a:lnTo>
                    <a:lnTo>
                      <a:pt x="1081" y="996"/>
                    </a:lnTo>
                    <a:lnTo>
                      <a:pt x="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8"/>
              <p:cNvSpPr/>
              <p:nvPr/>
            </p:nvSpPr>
            <p:spPr>
              <a:xfrm flipH="1">
                <a:off x="7881778" y="696098"/>
                <a:ext cx="114567" cy="98180"/>
              </a:xfrm>
              <a:custGeom>
                <a:avLst/>
                <a:gdLst/>
                <a:ahLst/>
                <a:cxnLst/>
                <a:rect l="l" t="t" r="r" b="b"/>
                <a:pathLst>
                  <a:path w="818" h="701" extrusionOk="0">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78" name="Google Shape;578;p18"/>
          <p:cNvSpPr txBox="1">
            <a:spLocks noGrp="1"/>
          </p:cNvSpPr>
          <p:nvPr>
            <p:ph type="title" hasCustomPrompt="1"/>
          </p:nvPr>
        </p:nvSpPr>
        <p:spPr>
          <a:xfrm>
            <a:off x="775850" y="1434420"/>
            <a:ext cx="2294100" cy="52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30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579" name="Google Shape;579;p18"/>
          <p:cNvSpPr txBox="1">
            <a:spLocks noGrp="1"/>
          </p:cNvSpPr>
          <p:nvPr>
            <p:ph type="title" idx="2" hasCustomPrompt="1"/>
          </p:nvPr>
        </p:nvSpPr>
        <p:spPr>
          <a:xfrm>
            <a:off x="6074050" y="1434420"/>
            <a:ext cx="2294100" cy="52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3000"/>
              <a:buNone/>
              <a:defRPr/>
            </a:lvl1pPr>
            <a:lvl2pPr lvl="1" rtl="0">
              <a:spcBef>
                <a:spcPts val="0"/>
              </a:spcBef>
              <a:spcAft>
                <a:spcPts val="0"/>
              </a:spcAft>
              <a:buClr>
                <a:schemeClr val="accent4"/>
              </a:buClr>
              <a:buSzPts val="3200"/>
              <a:buNone/>
              <a:defRPr sz="3200">
                <a:solidFill>
                  <a:schemeClr val="accent4"/>
                </a:solidFill>
              </a:defRPr>
            </a:lvl2pPr>
            <a:lvl3pPr lvl="2" rtl="0">
              <a:spcBef>
                <a:spcPts val="0"/>
              </a:spcBef>
              <a:spcAft>
                <a:spcPts val="0"/>
              </a:spcAft>
              <a:buClr>
                <a:schemeClr val="accent4"/>
              </a:buClr>
              <a:buSzPts val="3200"/>
              <a:buNone/>
              <a:defRPr sz="3200">
                <a:solidFill>
                  <a:schemeClr val="accent4"/>
                </a:solidFill>
              </a:defRPr>
            </a:lvl3pPr>
            <a:lvl4pPr lvl="3" rtl="0">
              <a:spcBef>
                <a:spcPts val="0"/>
              </a:spcBef>
              <a:spcAft>
                <a:spcPts val="0"/>
              </a:spcAft>
              <a:buClr>
                <a:schemeClr val="accent4"/>
              </a:buClr>
              <a:buSzPts val="3200"/>
              <a:buNone/>
              <a:defRPr sz="3200">
                <a:solidFill>
                  <a:schemeClr val="accent4"/>
                </a:solidFill>
              </a:defRPr>
            </a:lvl4pPr>
            <a:lvl5pPr lvl="4" rtl="0">
              <a:spcBef>
                <a:spcPts val="0"/>
              </a:spcBef>
              <a:spcAft>
                <a:spcPts val="0"/>
              </a:spcAft>
              <a:buClr>
                <a:schemeClr val="accent4"/>
              </a:buClr>
              <a:buSzPts val="3200"/>
              <a:buNone/>
              <a:defRPr sz="3200">
                <a:solidFill>
                  <a:schemeClr val="accent4"/>
                </a:solidFill>
              </a:defRPr>
            </a:lvl5pPr>
            <a:lvl6pPr lvl="5" rtl="0">
              <a:spcBef>
                <a:spcPts val="0"/>
              </a:spcBef>
              <a:spcAft>
                <a:spcPts val="0"/>
              </a:spcAft>
              <a:buClr>
                <a:schemeClr val="accent4"/>
              </a:buClr>
              <a:buSzPts val="3200"/>
              <a:buNone/>
              <a:defRPr sz="3200">
                <a:solidFill>
                  <a:schemeClr val="accent4"/>
                </a:solidFill>
              </a:defRPr>
            </a:lvl6pPr>
            <a:lvl7pPr lvl="6" rtl="0">
              <a:spcBef>
                <a:spcPts val="0"/>
              </a:spcBef>
              <a:spcAft>
                <a:spcPts val="0"/>
              </a:spcAft>
              <a:buClr>
                <a:schemeClr val="accent4"/>
              </a:buClr>
              <a:buSzPts val="3200"/>
              <a:buNone/>
              <a:defRPr sz="3200">
                <a:solidFill>
                  <a:schemeClr val="accent4"/>
                </a:solidFill>
              </a:defRPr>
            </a:lvl7pPr>
            <a:lvl8pPr lvl="7" rtl="0">
              <a:spcBef>
                <a:spcPts val="0"/>
              </a:spcBef>
              <a:spcAft>
                <a:spcPts val="0"/>
              </a:spcAft>
              <a:buClr>
                <a:schemeClr val="accent4"/>
              </a:buClr>
              <a:buSzPts val="3200"/>
              <a:buNone/>
              <a:defRPr sz="3200">
                <a:solidFill>
                  <a:schemeClr val="accent4"/>
                </a:solidFill>
              </a:defRPr>
            </a:lvl8pPr>
            <a:lvl9pPr lvl="8" rtl="0">
              <a:spcBef>
                <a:spcPts val="0"/>
              </a:spcBef>
              <a:spcAft>
                <a:spcPts val="0"/>
              </a:spcAft>
              <a:buClr>
                <a:schemeClr val="accent4"/>
              </a:buClr>
              <a:buSzPts val="3200"/>
              <a:buNone/>
              <a:defRPr sz="3200">
                <a:solidFill>
                  <a:schemeClr val="accent4"/>
                </a:solidFill>
              </a:defRPr>
            </a:lvl9pPr>
          </a:lstStyle>
          <a:p>
            <a:r>
              <a:t>xx%</a:t>
            </a:r>
          </a:p>
        </p:txBody>
      </p:sp>
      <p:sp>
        <p:nvSpPr>
          <p:cNvPr id="580" name="Google Shape;580;p18"/>
          <p:cNvSpPr txBox="1">
            <a:spLocks noGrp="1"/>
          </p:cNvSpPr>
          <p:nvPr>
            <p:ph type="title" idx="3"/>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Fredoka One"/>
              <a:buNone/>
              <a:defRPr/>
            </a:lvl1pPr>
            <a:lvl2pPr lvl="1"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a:endParaRPr/>
          </a:p>
        </p:txBody>
      </p:sp>
      <p:sp>
        <p:nvSpPr>
          <p:cNvPr id="581" name="Google Shape;581;p18"/>
          <p:cNvSpPr txBox="1">
            <a:spLocks noGrp="1"/>
          </p:cNvSpPr>
          <p:nvPr>
            <p:ph type="subTitle" idx="1"/>
          </p:nvPr>
        </p:nvSpPr>
        <p:spPr>
          <a:xfrm flipH="1">
            <a:off x="775850" y="3426272"/>
            <a:ext cx="22941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algn="ctr"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algn="ctr"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algn="ctr"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algn="ctr"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algn="ctr"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algn="ctr"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algn="ctr"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algn="ctr"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582" name="Google Shape;582;p18"/>
          <p:cNvSpPr txBox="1">
            <a:spLocks noGrp="1"/>
          </p:cNvSpPr>
          <p:nvPr>
            <p:ph type="subTitle" idx="4"/>
          </p:nvPr>
        </p:nvSpPr>
        <p:spPr>
          <a:xfrm flipH="1">
            <a:off x="775850" y="3758780"/>
            <a:ext cx="2294100" cy="69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583" name="Google Shape;583;p18"/>
          <p:cNvSpPr txBox="1">
            <a:spLocks noGrp="1"/>
          </p:cNvSpPr>
          <p:nvPr>
            <p:ph type="subTitle" idx="5"/>
          </p:nvPr>
        </p:nvSpPr>
        <p:spPr>
          <a:xfrm flipH="1">
            <a:off x="6074050" y="3426272"/>
            <a:ext cx="22941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algn="ctr"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algn="ctr"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algn="ctr"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algn="ctr"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algn="ctr"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algn="ctr"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algn="ctr"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algn="ctr"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584" name="Google Shape;584;p18"/>
          <p:cNvSpPr txBox="1">
            <a:spLocks noGrp="1"/>
          </p:cNvSpPr>
          <p:nvPr>
            <p:ph type="subTitle" idx="6"/>
          </p:nvPr>
        </p:nvSpPr>
        <p:spPr>
          <a:xfrm flipH="1">
            <a:off x="6074050" y="3758780"/>
            <a:ext cx="2294100" cy="69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585" name="Google Shape;585;p18"/>
          <p:cNvSpPr txBox="1">
            <a:spLocks noGrp="1"/>
          </p:cNvSpPr>
          <p:nvPr>
            <p:ph type="title" idx="7" hasCustomPrompt="1"/>
          </p:nvPr>
        </p:nvSpPr>
        <p:spPr>
          <a:xfrm>
            <a:off x="3424975" y="1434420"/>
            <a:ext cx="2294100" cy="52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30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586" name="Google Shape;586;p18"/>
          <p:cNvSpPr txBox="1">
            <a:spLocks noGrp="1"/>
          </p:cNvSpPr>
          <p:nvPr>
            <p:ph type="subTitle" idx="8"/>
          </p:nvPr>
        </p:nvSpPr>
        <p:spPr>
          <a:xfrm flipH="1">
            <a:off x="3424975" y="3426272"/>
            <a:ext cx="22941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algn="ctr"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algn="ctr"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algn="ctr"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algn="ctr"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algn="ctr"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algn="ctr"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algn="ctr"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algn="ctr"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587" name="Google Shape;587;p18"/>
          <p:cNvSpPr txBox="1">
            <a:spLocks noGrp="1"/>
          </p:cNvSpPr>
          <p:nvPr>
            <p:ph type="subTitle" idx="9"/>
          </p:nvPr>
        </p:nvSpPr>
        <p:spPr>
          <a:xfrm flipH="1">
            <a:off x="3424975" y="3758780"/>
            <a:ext cx="2294100" cy="69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CUSTOM_17_1_1">
    <p:spTree>
      <p:nvGrpSpPr>
        <p:cNvPr id="1" name="Shape 588"/>
        <p:cNvGrpSpPr/>
        <p:nvPr/>
      </p:nvGrpSpPr>
      <p:grpSpPr>
        <a:xfrm>
          <a:off x="0" y="0"/>
          <a:ext cx="0" cy="0"/>
          <a:chOff x="0" y="0"/>
          <a:chExt cx="0" cy="0"/>
        </a:xfrm>
      </p:grpSpPr>
      <p:grpSp>
        <p:nvGrpSpPr>
          <p:cNvPr id="589" name="Google Shape;589;p19"/>
          <p:cNvGrpSpPr/>
          <p:nvPr/>
        </p:nvGrpSpPr>
        <p:grpSpPr>
          <a:xfrm>
            <a:off x="5604680" y="538591"/>
            <a:ext cx="6322114" cy="7255046"/>
            <a:chOff x="5604680" y="557027"/>
            <a:chExt cx="6322114" cy="7255046"/>
          </a:xfrm>
        </p:grpSpPr>
        <p:sp>
          <p:nvSpPr>
            <p:cNvPr id="590" name="Google Shape;590;p19"/>
            <p:cNvSpPr/>
            <p:nvPr/>
          </p:nvSpPr>
          <p:spPr>
            <a:xfrm flipH="1">
              <a:off x="5604680" y="557027"/>
              <a:ext cx="6322114" cy="7255046"/>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1" name="Google Shape;591;p19"/>
            <p:cNvGrpSpPr/>
            <p:nvPr/>
          </p:nvGrpSpPr>
          <p:grpSpPr>
            <a:xfrm flipH="1">
              <a:off x="8026530" y="1401565"/>
              <a:ext cx="2381713" cy="3328977"/>
              <a:chOff x="7655072" y="-407632"/>
              <a:chExt cx="2008529" cy="2807368"/>
            </a:xfrm>
          </p:grpSpPr>
          <p:sp>
            <p:nvSpPr>
              <p:cNvPr id="592" name="Google Shape;592;p19"/>
              <p:cNvSpPr/>
              <p:nvPr/>
            </p:nvSpPr>
            <p:spPr>
              <a:xfrm>
                <a:off x="7685059" y="-336851"/>
                <a:ext cx="1930325" cy="2689498"/>
              </a:xfrm>
              <a:custGeom>
                <a:avLst/>
                <a:gdLst/>
                <a:ahLst/>
                <a:cxnLst/>
                <a:rect l="l" t="t" r="r" b="b"/>
                <a:pathLst>
                  <a:path w="32508" h="45293" extrusionOk="0">
                    <a:moveTo>
                      <a:pt x="0" y="1"/>
                    </a:moveTo>
                    <a:lnTo>
                      <a:pt x="0" y="8351"/>
                    </a:lnTo>
                    <a:lnTo>
                      <a:pt x="15447" y="8351"/>
                    </a:lnTo>
                    <a:lnTo>
                      <a:pt x="24998" y="17901"/>
                    </a:lnTo>
                    <a:lnTo>
                      <a:pt x="24998" y="38040"/>
                    </a:lnTo>
                    <a:lnTo>
                      <a:pt x="32251" y="45293"/>
                    </a:lnTo>
                    <a:lnTo>
                      <a:pt x="32507" y="45037"/>
                    </a:lnTo>
                    <a:lnTo>
                      <a:pt x="25358" y="37888"/>
                    </a:lnTo>
                    <a:lnTo>
                      <a:pt x="25358" y="17749"/>
                    </a:lnTo>
                    <a:lnTo>
                      <a:pt x="15651" y="8043"/>
                    </a:lnTo>
                    <a:lnTo>
                      <a:pt x="15595" y="7986"/>
                    </a:lnTo>
                    <a:lnTo>
                      <a:pt x="365" y="7986"/>
                    </a:lnTo>
                    <a:lnTo>
                      <a:pt x="3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9"/>
              <p:cNvSpPr/>
              <p:nvPr/>
            </p:nvSpPr>
            <p:spPr>
              <a:xfrm>
                <a:off x="8734422" y="271200"/>
                <a:ext cx="332350" cy="332528"/>
              </a:xfrm>
              <a:custGeom>
                <a:avLst/>
                <a:gdLst/>
                <a:ahLst/>
                <a:cxnLst/>
                <a:rect l="l" t="t" r="r" b="b"/>
                <a:pathLst>
                  <a:path w="5597" h="5600" extrusionOk="0">
                    <a:moveTo>
                      <a:pt x="1" y="0"/>
                    </a:moveTo>
                    <a:lnTo>
                      <a:pt x="1" y="1597"/>
                    </a:lnTo>
                    <a:lnTo>
                      <a:pt x="2002" y="3599"/>
                    </a:lnTo>
                    <a:lnTo>
                      <a:pt x="4004" y="5600"/>
                    </a:lnTo>
                    <a:lnTo>
                      <a:pt x="5597" y="5600"/>
                    </a:lnTo>
                    <a:lnTo>
                      <a:pt x="2799" y="280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9"/>
              <p:cNvSpPr/>
              <p:nvPr/>
            </p:nvSpPr>
            <p:spPr>
              <a:xfrm>
                <a:off x="7655072" y="-407632"/>
                <a:ext cx="81588" cy="81529"/>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9"/>
              <p:cNvSpPr/>
              <p:nvPr/>
            </p:nvSpPr>
            <p:spPr>
              <a:xfrm>
                <a:off x="9568236" y="2317969"/>
                <a:ext cx="95364" cy="81766"/>
              </a:xfrm>
              <a:custGeom>
                <a:avLst/>
                <a:gdLst/>
                <a:ahLst/>
                <a:cxnLst/>
                <a:rect l="l" t="t" r="r" b="b"/>
                <a:pathLst>
                  <a:path w="1606" h="1377" extrusionOk="0">
                    <a:moveTo>
                      <a:pt x="917" y="364"/>
                    </a:moveTo>
                    <a:cubicBezTo>
                      <a:pt x="1097" y="364"/>
                      <a:pt x="1242" y="512"/>
                      <a:pt x="1242" y="688"/>
                    </a:cubicBezTo>
                    <a:cubicBezTo>
                      <a:pt x="1242" y="883"/>
                      <a:pt x="1082" y="1012"/>
                      <a:pt x="916" y="1012"/>
                    </a:cubicBezTo>
                    <a:cubicBezTo>
                      <a:pt x="837" y="1012"/>
                      <a:pt x="755" y="982"/>
                      <a:pt x="689" y="916"/>
                    </a:cubicBezTo>
                    <a:cubicBezTo>
                      <a:pt x="485" y="712"/>
                      <a:pt x="629" y="364"/>
                      <a:pt x="917" y="364"/>
                    </a:cubicBezTo>
                    <a:close/>
                    <a:moveTo>
                      <a:pt x="915" y="1"/>
                    </a:moveTo>
                    <a:cubicBezTo>
                      <a:pt x="746" y="1"/>
                      <a:pt x="573" y="63"/>
                      <a:pt x="433" y="203"/>
                    </a:cubicBezTo>
                    <a:cubicBezTo>
                      <a:pt x="1" y="636"/>
                      <a:pt x="309" y="1376"/>
                      <a:pt x="917" y="1376"/>
                    </a:cubicBezTo>
                    <a:cubicBezTo>
                      <a:pt x="1298" y="1372"/>
                      <a:pt x="1606" y="1068"/>
                      <a:pt x="1606" y="688"/>
                    </a:cubicBezTo>
                    <a:cubicBezTo>
                      <a:pt x="1606" y="274"/>
                      <a:pt x="1267" y="1"/>
                      <a:pt x="9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9"/>
              <p:cNvSpPr/>
              <p:nvPr/>
            </p:nvSpPr>
            <p:spPr>
              <a:xfrm>
                <a:off x="7692897" y="-144282"/>
                <a:ext cx="497783" cy="292387"/>
              </a:xfrm>
              <a:custGeom>
                <a:avLst/>
                <a:gdLst/>
                <a:ahLst/>
                <a:cxnLst/>
                <a:rect l="l" t="t" r="r" b="b"/>
                <a:pathLst>
                  <a:path w="8383" h="4924" extrusionOk="0">
                    <a:moveTo>
                      <a:pt x="100" y="0"/>
                    </a:moveTo>
                    <a:lnTo>
                      <a:pt x="0" y="104"/>
                    </a:lnTo>
                    <a:lnTo>
                      <a:pt x="2498" y="2598"/>
                    </a:lnTo>
                    <a:lnTo>
                      <a:pt x="5957" y="2598"/>
                    </a:lnTo>
                    <a:lnTo>
                      <a:pt x="8282" y="4924"/>
                    </a:lnTo>
                    <a:lnTo>
                      <a:pt x="8382" y="4820"/>
                    </a:lnTo>
                    <a:lnTo>
                      <a:pt x="6017" y="2454"/>
                    </a:lnTo>
                    <a:lnTo>
                      <a:pt x="2558" y="2454"/>
                    </a:lnTo>
                    <a:lnTo>
                      <a:pt x="1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19"/>
            <p:cNvGrpSpPr/>
            <p:nvPr/>
          </p:nvGrpSpPr>
          <p:grpSpPr>
            <a:xfrm flipH="1">
              <a:off x="8235374" y="641977"/>
              <a:ext cx="1029648" cy="1806572"/>
              <a:chOff x="455034" y="-121633"/>
              <a:chExt cx="629947" cy="1105275"/>
            </a:xfrm>
          </p:grpSpPr>
          <p:sp>
            <p:nvSpPr>
              <p:cNvPr id="598" name="Google Shape;598;p19"/>
              <p:cNvSpPr/>
              <p:nvPr/>
            </p:nvSpPr>
            <p:spPr>
              <a:xfrm>
                <a:off x="1007193" y="917077"/>
                <a:ext cx="77788" cy="66565"/>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9"/>
              <p:cNvSpPr/>
              <p:nvPr/>
            </p:nvSpPr>
            <p:spPr>
              <a:xfrm>
                <a:off x="455034" y="-121633"/>
                <a:ext cx="592137" cy="1045622"/>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19"/>
            <p:cNvGrpSpPr/>
            <p:nvPr/>
          </p:nvGrpSpPr>
          <p:grpSpPr>
            <a:xfrm flipH="1">
              <a:off x="6862715" y="4692498"/>
              <a:ext cx="471865" cy="38050"/>
              <a:chOff x="6298452" y="2390050"/>
              <a:chExt cx="140725" cy="11350"/>
            </a:xfrm>
          </p:grpSpPr>
          <p:sp>
            <p:nvSpPr>
              <p:cNvPr id="601" name="Google Shape;601;p19"/>
              <p:cNvSpPr/>
              <p:nvPr/>
            </p:nvSpPr>
            <p:spPr>
              <a:xfrm>
                <a:off x="6298452" y="2390050"/>
                <a:ext cx="70375" cy="11350"/>
              </a:xfrm>
              <a:custGeom>
                <a:avLst/>
                <a:gdLst/>
                <a:ahLst/>
                <a:cxnLst/>
                <a:rect l="l" t="t" r="r" b="b"/>
                <a:pathLst>
                  <a:path w="2815" h="454" extrusionOk="0">
                    <a:moveTo>
                      <a:pt x="1" y="1"/>
                    </a:moveTo>
                    <a:lnTo>
                      <a:pt x="1" y="453"/>
                    </a:lnTo>
                    <a:lnTo>
                      <a:pt x="2815" y="453"/>
                    </a:lnTo>
                    <a:lnTo>
                      <a:pt x="28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9"/>
              <p:cNvSpPr/>
              <p:nvPr/>
            </p:nvSpPr>
            <p:spPr>
              <a:xfrm>
                <a:off x="6382427" y="2390050"/>
                <a:ext cx="35150" cy="11350"/>
              </a:xfrm>
              <a:custGeom>
                <a:avLst/>
                <a:gdLst/>
                <a:ahLst/>
                <a:cxnLst/>
                <a:rect l="l" t="t" r="r" b="b"/>
                <a:pathLst>
                  <a:path w="1406" h="454" extrusionOk="0">
                    <a:moveTo>
                      <a:pt x="0" y="1"/>
                    </a:moveTo>
                    <a:lnTo>
                      <a:pt x="0" y="453"/>
                    </a:lnTo>
                    <a:lnTo>
                      <a:pt x="1405" y="453"/>
                    </a:lnTo>
                    <a:lnTo>
                      <a:pt x="14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9"/>
              <p:cNvSpPr/>
              <p:nvPr/>
            </p:nvSpPr>
            <p:spPr>
              <a:xfrm>
                <a:off x="6427952" y="2390050"/>
                <a:ext cx="11225" cy="11350"/>
              </a:xfrm>
              <a:custGeom>
                <a:avLst/>
                <a:gdLst/>
                <a:ahLst/>
                <a:cxnLst/>
                <a:rect l="l" t="t" r="r" b="b"/>
                <a:pathLst>
                  <a:path w="449" h="454" extrusionOk="0">
                    <a:moveTo>
                      <a:pt x="1" y="1"/>
                    </a:moveTo>
                    <a:lnTo>
                      <a:pt x="1" y="453"/>
                    </a:lnTo>
                    <a:lnTo>
                      <a:pt x="449" y="453"/>
                    </a:lnTo>
                    <a:lnTo>
                      <a:pt x="4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4" name="Google Shape;604;p19"/>
          <p:cNvGrpSpPr/>
          <p:nvPr/>
        </p:nvGrpSpPr>
        <p:grpSpPr>
          <a:xfrm>
            <a:off x="-2438675" y="1770046"/>
            <a:ext cx="6322101" cy="5677064"/>
            <a:chOff x="-2438675" y="1770046"/>
            <a:chExt cx="6322101" cy="5677064"/>
          </a:xfrm>
        </p:grpSpPr>
        <p:sp>
          <p:nvSpPr>
            <p:cNvPr id="605" name="Google Shape;605;p19"/>
            <p:cNvSpPr/>
            <p:nvPr/>
          </p:nvSpPr>
          <p:spPr>
            <a:xfrm>
              <a:off x="-2438675" y="1770046"/>
              <a:ext cx="6322101" cy="5677064"/>
            </a:xfrm>
            <a:custGeom>
              <a:avLst/>
              <a:gdLst/>
              <a:ahLst/>
              <a:cxnLst/>
              <a:rect l="l" t="t" r="r" b="b"/>
              <a:pathLst>
                <a:path w="71519" h="64222" extrusionOk="0">
                  <a:moveTo>
                    <a:pt x="160" y="0"/>
                  </a:moveTo>
                  <a:lnTo>
                    <a:pt x="0" y="160"/>
                  </a:lnTo>
                  <a:lnTo>
                    <a:pt x="26919" y="27079"/>
                  </a:lnTo>
                  <a:lnTo>
                    <a:pt x="26919" y="27956"/>
                  </a:lnTo>
                  <a:lnTo>
                    <a:pt x="30762" y="31798"/>
                  </a:lnTo>
                  <a:lnTo>
                    <a:pt x="32743" y="31798"/>
                  </a:lnTo>
                  <a:lnTo>
                    <a:pt x="38031" y="37086"/>
                  </a:lnTo>
                  <a:lnTo>
                    <a:pt x="44224" y="37086"/>
                  </a:lnTo>
                  <a:lnTo>
                    <a:pt x="71359" y="64221"/>
                  </a:lnTo>
                  <a:lnTo>
                    <a:pt x="71519" y="64061"/>
                  </a:lnTo>
                  <a:lnTo>
                    <a:pt x="42046" y="34588"/>
                  </a:lnTo>
                  <a:lnTo>
                    <a:pt x="42046" y="33035"/>
                  </a:lnTo>
                  <a:lnTo>
                    <a:pt x="38359" y="29353"/>
                  </a:lnTo>
                  <a:lnTo>
                    <a:pt x="35465" y="29353"/>
                  </a:lnTo>
                  <a:lnTo>
                    <a:pt x="28949" y="22836"/>
                  </a:lnTo>
                  <a:lnTo>
                    <a:pt x="22993" y="22836"/>
                  </a:lnTo>
                  <a:lnTo>
                    <a:pt x="1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6" name="Google Shape;606;p19"/>
            <p:cNvGrpSpPr/>
            <p:nvPr/>
          </p:nvGrpSpPr>
          <p:grpSpPr>
            <a:xfrm rot="-5400000" flipH="1">
              <a:off x="358472" y="2658178"/>
              <a:ext cx="618213" cy="306426"/>
              <a:chOff x="5989375" y="1843575"/>
              <a:chExt cx="136525" cy="67675"/>
            </a:xfrm>
          </p:grpSpPr>
          <p:sp>
            <p:nvSpPr>
              <p:cNvPr id="607" name="Google Shape;607;p19"/>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9"/>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9"/>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9"/>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9"/>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9"/>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9"/>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9"/>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 name="Google Shape;615;p19"/>
            <p:cNvGrpSpPr/>
            <p:nvPr/>
          </p:nvGrpSpPr>
          <p:grpSpPr>
            <a:xfrm flipH="1">
              <a:off x="-408088" y="3405850"/>
              <a:ext cx="1228886" cy="2188720"/>
              <a:chOff x="8389396" y="1055350"/>
              <a:chExt cx="1228886" cy="2188720"/>
            </a:xfrm>
          </p:grpSpPr>
          <p:sp>
            <p:nvSpPr>
              <p:cNvPr id="616" name="Google Shape;616;p19"/>
              <p:cNvSpPr/>
              <p:nvPr/>
            </p:nvSpPr>
            <p:spPr>
              <a:xfrm>
                <a:off x="8421616" y="1130946"/>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9"/>
              <p:cNvSpPr/>
              <p:nvPr/>
            </p:nvSpPr>
            <p:spPr>
              <a:xfrm>
                <a:off x="8389396" y="1055350"/>
                <a:ext cx="95651" cy="95575"/>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18" name="Google Shape;618;p19"/>
          <p:cNvSpPr txBox="1">
            <a:spLocks noGrp="1"/>
          </p:cNvSpPr>
          <p:nvPr>
            <p:ph type="body" idx="1"/>
          </p:nvPr>
        </p:nvSpPr>
        <p:spPr>
          <a:xfrm>
            <a:off x="1370700" y="1401575"/>
            <a:ext cx="6402600" cy="2682600"/>
          </a:xfrm>
          <a:prstGeom prst="rect">
            <a:avLst/>
          </a:prstGeom>
        </p:spPr>
        <p:txBody>
          <a:bodyPr spcFirstLastPara="1" wrap="square" lIns="91425" tIns="91425" rIns="91425" bIns="91425" anchor="ctr" anchorCtr="0">
            <a:noAutofit/>
          </a:bodyPr>
          <a:lstStyle>
            <a:lvl1pPr marL="457200" lvl="0" indent="-330200" rtl="0">
              <a:spcBef>
                <a:spcPts val="0"/>
              </a:spcBef>
              <a:spcAft>
                <a:spcPts val="0"/>
              </a:spcAft>
              <a:buSzPts val="1600"/>
              <a:buChar char="●"/>
              <a:defRPr/>
            </a:lvl1pPr>
            <a:lvl2pPr marL="914400" lvl="1" indent="-317500" rtl="0">
              <a:spcBef>
                <a:spcPts val="1000"/>
              </a:spcBef>
              <a:spcAft>
                <a:spcPts val="0"/>
              </a:spcAft>
              <a:buSzPts val="1400"/>
              <a:buChar char="○"/>
              <a:defRPr sz="1600"/>
            </a:lvl2pPr>
            <a:lvl3pPr marL="1371600" lvl="2" indent="-317500" rtl="0">
              <a:spcBef>
                <a:spcPts val="0"/>
              </a:spcBef>
              <a:spcAft>
                <a:spcPts val="0"/>
              </a:spcAft>
              <a:buSzPts val="1400"/>
              <a:buChar char="■"/>
              <a:defRPr sz="16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
        <p:nvSpPr>
          <p:cNvPr id="619" name="Google Shape;619;p19"/>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Fredoka One"/>
              <a:buNone/>
              <a:defRPr/>
            </a:lvl1pPr>
            <a:lvl2pPr lvl="1"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CUSTOM_10_1_1_1_1_1_1_1_1">
    <p:spTree>
      <p:nvGrpSpPr>
        <p:cNvPr id="1" name="Shape 620"/>
        <p:cNvGrpSpPr/>
        <p:nvPr/>
      </p:nvGrpSpPr>
      <p:grpSpPr>
        <a:xfrm>
          <a:off x="0" y="0"/>
          <a:ext cx="0" cy="0"/>
          <a:chOff x="0" y="0"/>
          <a:chExt cx="0" cy="0"/>
        </a:xfrm>
      </p:grpSpPr>
      <p:grpSp>
        <p:nvGrpSpPr>
          <p:cNvPr id="621" name="Google Shape;621;p20"/>
          <p:cNvGrpSpPr/>
          <p:nvPr/>
        </p:nvGrpSpPr>
        <p:grpSpPr>
          <a:xfrm>
            <a:off x="-634797" y="3286130"/>
            <a:ext cx="3353621" cy="3958111"/>
            <a:chOff x="-634797" y="3286130"/>
            <a:chExt cx="3353621" cy="3958111"/>
          </a:xfrm>
        </p:grpSpPr>
        <p:sp>
          <p:nvSpPr>
            <p:cNvPr id="622" name="Google Shape;622;p20"/>
            <p:cNvSpPr/>
            <p:nvPr/>
          </p:nvSpPr>
          <p:spPr>
            <a:xfrm flipH="1">
              <a:off x="-634797" y="3667767"/>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3" name="Google Shape;623;p20"/>
            <p:cNvGrpSpPr/>
            <p:nvPr/>
          </p:nvGrpSpPr>
          <p:grpSpPr>
            <a:xfrm>
              <a:off x="196682" y="3286130"/>
              <a:ext cx="262750" cy="262303"/>
              <a:chOff x="1466575" y="2391250"/>
              <a:chExt cx="59575" cy="59475"/>
            </a:xfrm>
          </p:grpSpPr>
          <p:sp>
            <p:nvSpPr>
              <p:cNvPr id="624" name="Google Shape;624;p20"/>
              <p:cNvSpPr/>
              <p:nvPr/>
            </p:nvSpPr>
            <p:spPr>
              <a:xfrm>
                <a:off x="1491600" y="2391250"/>
                <a:ext cx="9425" cy="59475"/>
              </a:xfrm>
              <a:custGeom>
                <a:avLst/>
                <a:gdLst/>
                <a:ahLst/>
                <a:cxnLst/>
                <a:rect l="l" t="t" r="r" b="b"/>
                <a:pathLst>
                  <a:path w="377" h="2379" extrusionOk="0">
                    <a:moveTo>
                      <a:pt x="0" y="1"/>
                    </a:moveTo>
                    <a:lnTo>
                      <a:pt x="0" y="2379"/>
                    </a:lnTo>
                    <a:lnTo>
                      <a:pt x="377" y="2379"/>
                    </a:lnTo>
                    <a:lnTo>
                      <a:pt x="3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0"/>
              <p:cNvSpPr/>
              <p:nvPr/>
            </p:nvSpPr>
            <p:spPr>
              <a:xfrm>
                <a:off x="1466575" y="2416275"/>
                <a:ext cx="59575" cy="9425"/>
              </a:xfrm>
              <a:custGeom>
                <a:avLst/>
                <a:gdLst/>
                <a:ahLst/>
                <a:cxnLst/>
                <a:rect l="l" t="t" r="r" b="b"/>
                <a:pathLst>
                  <a:path w="2383" h="377" extrusionOk="0">
                    <a:moveTo>
                      <a:pt x="1" y="1"/>
                    </a:moveTo>
                    <a:lnTo>
                      <a:pt x="1" y="377"/>
                    </a:lnTo>
                    <a:lnTo>
                      <a:pt x="2382" y="377"/>
                    </a:lnTo>
                    <a:lnTo>
                      <a:pt x="23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6" name="Google Shape;626;p20"/>
            <p:cNvGrpSpPr/>
            <p:nvPr/>
          </p:nvGrpSpPr>
          <p:grpSpPr>
            <a:xfrm flipH="1">
              <a:off x="278766" y="3720566"/>
              <a:ext cx="2440058" cy="3523675"/>
              <a:chOff x="278245" y="-184325"/>
              <a:chExt cx="2358228" cy="3405504"/>
            </a:xfrm>
          </p:grpSpPr>
          <p:grpSp>
            <p:nvGrpSpPr>
              <p:cNvPr id="627" name="Google Shape;627;p20"/>
              <p:cNvGrpSpPr/>
              <p:nvPr/>
            </p:nvGrpSpPr>
            <p:grpSpPr>
              <a:xfrm>
                <a:off x="278245" y="-184325"/>
                <a:ext cx="2358228" cy="3336759"/>
                <a:chOff x="1181475" y="2041825"/>
                <a:chExt cx="620325" cy="877725"/>
              </a:xfrm>
            </p:grpSpPr>
            <p:sp>
              <p:nvSpPr>
                <p:cNvPr id="628" name="Google Shape;628;p20"/>
                <p:cNvSpPr/>
                <p:nvPr/>
              </p:nvSpPr>
              <p:spPr>
                <a:xfrm>
                  <a:off x="1185375" y="2377350"/>
                  <a:ext cx="119525" cy="119500"/>
                </a:xfrm>
                <a:custGeom>
                  <a:avLst/>
                  <a:gdLst/>
                  <a:ahLst/>
                  <a:cxnLst/>
                  <a:rect l="l" t="t" r="r" b="b"/>
                  <a:pathLst>
                    <a:path w="4781" h="4780" extrusionOk="0">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0"/>
                <p:cNvSpPr/>
                <p:nvPr/>
              </p:nvSpPr>
              <p:spPr>
                <a:xfrm>
                  <a:off x="1767500" y="2041825"/>
                  <a:ext cx="34300" cy="29425"/>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0"/>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0"/>
                <p:cNvSpPr/>
                <p:nvPr/>
              </p:nvSpPr>
              <p:spPr>
                <a:xfrm>
                  <a:off x="1260925" y="2268575"/>
                  <a:ext cx="243200" cy="370575"/>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0"/>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3" name="Google Shape;633;p20"/>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4" name="Google Shape;634;p20"/>
          <p:cNvGrpSpPr/>
          <p:nvPr/>
        </p:nvGrpSpPr>
        <p:grpSpPr>
          <a:xfrm>
            <a:off x="7628079" y="-156345"/>
            <a:ext cx="3031826" cy="2586940"/>
            <a:chOff x="7628092" y="-156362"/>
            <a:chExt cx="3031826" cy="2586940"/>
          </a:xfrm>
        </p:grpSpPr>
        <p:sp>
          <p:nvSpPr>
            <p:cNvPr id="635" name="Google Shape;635;p20"/>
            <p:cNvSpPr/>
            <p:nvPr/>
          </p:nvSpPr>
          <p:spPr>
            <a:xfrm flipH="1">
              <a:off x="7628092" y="-156362"/>
              <a:ext cx="3031826" cy="2004580"/>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6" name="Google Shape;636;p20"/>
            <p:cNvGrpSpPr/>
            <p:nvPr/>
          </p:nvGrpSpPr>
          <p:grpSpPr>
            <a:xfrm rot="-5400000">
              <a:off x="8418533" y="1585125"/>
              <a:ext cx="727567" cy="361051"/>
              <a:chOff x="1622300" y="2291700"/>
              <a:chExt cx="118800" cy="58950"/>
            </a:xfrm>
          </p:grpSpPr>
          <p:sp>
            <p:nvSpPr>
              <p:cNvPr id="637" name="Google Shape;637;p20"/>
              <p:cNvSpPr/>
              <p:nvPr/>
            </p:nvSpPr>
            <p:spPr>
              <a:xfrm>
                <a:off x="1672825" y="2291800"/>
                <a:ext cx="17950" cy="17825"/>
              </a:xfrm>
              <a:custGeom>
                <a:avLst/>
                <a:gdLst/>
                <a:ahLst/>
                <a:cxnLst/>
                <a:rect l="l" t="t" r="r" b="b"/>
                <a:pathLst>
                  <a:path w="718" h="713" extrusionOk="0">
                    <a:moveTo>
                      <a:pt x="101" y="0"/>
                    </a:moveTo>
                    <a:lnTo>
                      <a:pt x="1" y="96"/>
                    </a:lnTo>
                    <a:lnTo>
                      <a:pt x="621" y="713"/>
                    </a:lnTo>
                    <a:lnTo>
                      <a:pt x="717" y="617"/>
                    </a:lnTo>
                    <a:lnTo>
                      <a:pt x="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0"/>
              <p:cNvSpPr/>
              <p:nvPr/>
            </p:nvSpPr>
            <p:spPr>
              <a:xfrm>
                <a:off x="1672825" y="2291700"/>
                <a:ext cx="17950" cy="17925"/>
              </a:xfrm>
              <a:custGeom>
                <a:avLst/>
                <a:gdLst/>
                <a:ahLst/>
                <a:cxnLst/>
                <a:rect l="l" t="t" r="r" b="b"/>
                <a:pathLst>
                  <a:path w="718" h="717" extrusionOk="0">
                    <a:moveTo>
                      <a:pt x="621" y="0"/>
                    </a:moveTo>
                    <a:lnTo>
                      <a:pt x="1" y="621"/>
                    </a:lnTo>
                    <a:lnTo>
                      <a:pt x="101" y="717"/>
                    </a:lnTo>
                    <a:lnTo>
                      <a:pt x="717" y="100"/>
                    </a:lnTo>
                    <a:lnTo>
                      <a:pt x="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0"/>
              <p:cNvSpPr/>
              <p:nvPr/>
            </p:nvSpPr>
            <p:spPr>
              <a:xfrm>
                <a:off x="1723150" y="2291700"/>
                <a:ext cx="17950" cy="17925"/>
              </a:xfrm>
              <a:custGeom>
                <a:avLst/>
                <a:gdLst/>
                <a:ahLst/>
                <a:cxnLst/>
                <a:rect l="l" t="t" r="r" b="b"/>
                <a:pathLst>
                  <a:path w="718" h="717" extrusionOk="0">
                    <a:moveTo>
                      <a:pt x="97" y="0"/>
                    </a:moveTo>
                    <a:lnTo>
                      <a:pt x="1" y="100"/>
                    </a:lnTo>
                    <a:lnTo>
                      <a:pt x="617" y="717"/>
                    </a:lnTo>
                    <a:lnTo>
                      <a:pt x="718" y="621"/>
                    </a:lnTo>
                    <a:lnTo>
                      <a:pt x="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0"/>
              <p:cNvSpPr/>
              <p:nvPr/>
            </p:nvSpPr>
            <p:spPr>
              <a:xfrm>
                <a:off x="1723150" y="2291700"/>
                <a:ext cx="17950" cy="17925"/>
              </a:xfrm>
              <a:custGeom>
                <a:avLst/>
                <a:gdLst/>
                <a:ahLst/>
                <a:cxnLst/>
                <a:rect l="l" t="t" r="r" b="b"/>
                <a:pathLst>
                  <a:path w="718" h="717" extrusionOk="0">
                    <a:moveTo>
                      <a:pt x="617" y="0"/>
                    </a:moveTo>
                    <a:lnTo>
                      <a:pt x="1" y="621"/>
                    </a:lnTo>
                    <a:lnTo>
                      <a:pt x="101" y="717"/>
                    </a:lnTo>
                    <a:lnTo>
                      <a:pt x="718" y="100"/>
                    </a:lnTo>
                    <a:lnTo>
                      <a:pt x="6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0"/>
              <p:cNvSpPr/>
              <p:nvPr/>
            </p:nvSpPr>
            <p:spPr>
              <a:xfrm>
                <a:off x="1622300" y="2332725"/>
                <a:ext cx="17825" cy="17925"/>
              </a:xfrm>
              <a:custGeom>
                <a:avLst/>
                <a:gdLst/>
                <a:ahLst/>
                <a:cxnLst/>
                <a:rect l="l" t="t" r="r" b="b"/>
                <a:pathLst>
                  <a:path w="713" h="717" extrusionOk="0">
                    <a:moveTo>
                      <a:pt x="96" y="0"/>
                    </a:moveTo>
                    <a:lnTo>
                      <a:pt x="0" y="96"/>
                    </a:lnTo>
                    <a:lnTo>
                      <a:pt x="617" y="717"/>
                    </a:lnTo>
                    <a:lnTo>
                      <a:pt x="713" y="617"/>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0"/>
              <p:cNvSpPr/>
              <p:nvPr/>
            </p:nvSpPr>
            <p:spPr>
              <a:xfrm>
                <a:off x="1622300" y="2332725"/>
                <a:ext cx="17825" cy="17925"/>
              </a:xfrm>
              <a:custGeom>
                <a:avLst/>
                <a:gdLst/>
                <a:ahLst/>
                <a:cxnLst/>
                <a:rect l="l" t="t" r="r" b="b"/>
                <a:pathLst>
                  <a:path w="713" h="717" extrusionOk="0">
                    <a:moveTo>
                      <a:pt x="617" y="0"/>
                    </a:moveTo>
                    <a:lnTo>
                      <a:pt x="0" y="617"/>
                    </a:lnTo>
                    <a:lnTo>
                      <a:pt x="96" y="717"/>
                    </a:lnTo>
                    <a:lnTo>
                      <a:pt x="713" y="96"/>
                    </a:lnTo>
                    <a:lnTo>
                      <a:pt x="6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0"/>
              <p:cNvSpPr/>
              <p:nvPr/>
            </p:nvSpPr>
            <p:spPr>
              <a:xfrm>
                <a:off x="1672525" y="2332625"/>
                <a:ext cx="17950" cy="17925"/>
              </a:xfrm>
              <a:custGeom>
                <a:avLst/>
                <a:gdLst/>
                <a:ahLst/>
                <a:cxnLst/>
                <a:rect l="l" t="t" r="r" b="b"/>
                <a:pathLst>
                  <a:path w="718" h="717" extrusionOk="0">
                    <a:moveTo>
                      <a:pt x="101" y="0"/>
                    </a:moveTo>
                    <a:lnTo>
                      <a:pt x="1" y="100"/>
                    </a:lnTo>
                    <a:lnTo>
                      <a:pt x="621" y="717"/>
                    </a:lnTo>
                    <a:lnTo>
                      <a:pt x="717" y="621"/>
                    </a:lnTo>
                    <a:lnTo>
                      <a:pt x="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0"/>
              <p:cNvSpPr/>
              <p:nvPr/>
            </p:nvSpPr>
            <p:spPr>
              <a:xfrm>
                <a:off x="1672525" y="2332725"/>
                <a:ext cx="17950" cy="17925"/>
              </a:xfrm>
              <a:custGeom>
                <a:avLst/>
                <a:gdLst/>
                <a:ahLst/>
                <a:cxnLst/>
                <a:rect l="l" t="t" r="r" b="b"/>
                <a:pathLst>
                  <a:path w="718" h="717" extrusionOk="0">
                    <a:moveTo>
                      <a:pt x="621" y="0"/>
                    </a:moveTo>
                    <a:lnTo>
                      <a:pt x="1" y="617"/>
                    </a:lnTo>
                    <a:lnTo>
                      <a:pt x="101" y="717"/>
                    </a:lnTo>
                    <a:lnTo>
                      <a:pt x="717" y="96"/>
                    </a:lnTo>
                    <a:lnTo>
                      <a:pt x="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5" name="Google Shape;645;p20"/>
            <p:cNvSpPr/>
            <p:nvPr/>
          </p:nvSpPr>
          <p:spPr>
            <a:xfrm rot="10800000">
              <a:off x="8411505" y="-156360"/>
              <a:ext cx="1464987" cy="2586938"/>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6" name="Google Shape;646;p20"/>
          <p:cNvSpPr txBox="1">
            <a:spLocks noGrp="1"/>
          </p:cNvSpPr>
          <p:nvPr>
            <p:ph type="subTitle" idx="1"/>
          </p:nvPr>
        </p:nvSpPr>
        <p:spPr>
          <a:xfrm>
            <a:off x="1918200" y="3972368"/>
            <a:ext cx="53076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647" name="Google Shape;647;p20"/>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Clr>
                <a:schemeClr val="dk2"/>
              </a:buClr>
              <a:buSzPts val="3000"/>
              <a:buFont typeface="Fredoka One"/>
              <a:buNone/>
              <a:defRPr/>
            </a:lvl1pPr>
            <a:lvl2pPr lvl="1"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2">
  <p:cSld name="CUSTOM_10_1_1_1_1_1_1_1_1_1">
    <p:spTree>
      <p:nvGrpSpPr>
        <p:cNvPr id="1" name="Shape 648"/>
        <p:cNvGrpSpPr/>
        <p:nvPr/>
      </p:nvGrpSpPr>
      <p:grpSpPr>
        <a:xfrm>
          <a:off x="0" y="0"/>
          <a:ext cx="0" cy="0"/>
          <a:chOff x="0" y="0"/>
          <a:chExt cx="0" cy="0"/>
        </a:xfrm>
      </p:grpSpPr>
      <p:sp>
        <p:nvSpPr>
          <p:cNvPr id="649" name="Google Shape;649;p21"/>
          <p:cNvSpPr txBox="1">
            <a:spLocks noGrp="1"/>
          </p:cNvSpPr>
          <p:nvPr>
            <p:ph type="body" idx="1"/>
          </p:nvPr>
        </p:nvSpPr>
        <p:spPr>
          <a:xfrm>
            <a:off x="722375" y="1129950"/>
            <a:ext cx="7704000" cy="3478500"/>
          </a:xfrm>
          <a:prstGeom prst="rect">
            <a:avLst/>
          </a:prstGeom>
        </p:spPr>
        <p:txBody>
          <a:bodyPr spcFirstLastPara="1" wrap="square" lIns="91425" tIns="91425" rIns="91425" bIns="91425" anchor="t" anchorCtr="0">
            <a:noAutofit/>
          </a:bodyPr>
          <a:lstStyle>
            <a:lvl1pPr marL="457200" lvl="0" indent="-323850" rtl="0">
              <a:lnSpc>
                <a:spcPct val="100000"/>
              </a:lnSpc>
              <a:spcBef>
                <a:spcPts val="0"/>
              </a:spcBef>
              <a:spcAft>
                <a:spcPts val="0"/>
              </a:spcAft>
              <a:buSzPts val="1500"/>
              <a:buChar char="●"/>
              <a:defRPr/>
            </a:lvl1pPr>
            <a:lvl2pPr marL="914400" lvl="1" indent="-323850" rtl="0">
              <a:lnSpc>
                <a:spcPct val="100000"/>
              </a:lnSpc>
              <a:spcBef>
                <a:spcPts val="1000"/>
              </a:spcBef>
              <a:spcAft>
                <a:spcPts val="0"/>
              </a:spcAft>
              <a:buSzPts val="1500"/>
              <a:buChar char="○"/>
              <a:defRPr/>
            </a:lvl2pPr>
            <a:lvl3pPr marL="1371600" lvl="2" indent="-323850" rtl="0">
              <a:lnSpc>
                <a:spcPct val="100000"/>
              </a:lnSpc>
              <a:spcBef>
                <a:spcPts val="0"/>
              </a:spcBef>
              <a:spcAft>
                <a:spcPts val="0"/>
              </a:spcAft>
              <a:buSzPts val="1500"/>
              <a:buChar char="■"/>
              <a:defRPr/>
            </a:lvl3pPr>
            <a:lvl4pPr marL="1828800" lvl="3" indent="-323850" rtl="0">
              <a:lnSpc>
                <a:spcPct val="100000"/>
              </a:lnSpc>
              <a:spcBef>
                <a:spcPts val="0"/>
              </a:spcBef>
              <a:spcAft>
                <a:spcPts val="0"/>
              </a:spcAft>
              <a:buSzPts val="1500"/>
              <a:buChar char="●"/>
              <a:defRPr/>
            </a:lvl4pPr>
            <a:lvl5pPr marL="2286000" lvl="4" indent="-323850" rtl="0">
              <a:lnSpc>
                <a:spcPct val="100000"/>
              </a:lnSpc>
              <a:spcBef>
                <a:spcPts val="0"/>
              </a:spcBef>
              <a:spcAft>
                <a:spcPts val="0"/>
              </a:spcAft>
              <a:buSzPts val="1500"/>
              <a:buChar char="○"/>
              <a:defRPr/>
            </a:lvl5pPr>
            <a:lvl6pPr marL="2743200" lvl="5" indent="-323850" rtl="0">
              <a:lnSpc>
                <a:spcPct val="100000"/>
              </a:lnSpc>
              <a:spcBef>
                <a:spcPts val="0"/>
              </a:spcBef>
              <a:spcAft>
                <a:spcPts val="0"/>
              </a:spcAft>
              <a:buSzPts val="1500"/>
              <a:buChar char="■"/>
              <a:defRPr/>
            </a:lvl6pPr>
            <a:lvl7pPr marL="3200400" lvl="6" indent="-323850" rtl="0">
              <a:lnSpc>
                <a:spcPct val="100000"/>
              </a:lnSpc>
              <a:spcBef>
                <a:spcPts val="0"/>
              </a:spcBef>
              <a:spcAft>
                <a:spcPts val="0"/>
              </a:spcAft>
              <a:buSzPts val="1500"/>
              <a:buChar char="●"/>
              <a:defRPr/>
            </a:lvl7pPr>
            <a:lvl8pPr marL="3657600" lvl="7" indent="-323850" rtl="0">
              <a:lnSpc>
                <a:spcPct val="100000"/>
              </a:lnSpc>
              <a:spcBef>
                <a:spcPts val="0"/>
              </a:spcBef>
              <a:spcAft>
                <a:spcPts val="0"/>
              </a:spcAft>
              <a:buSzPts val="1500"/>
              <a:buChar char="○"/>
              <a:defRPr/>
            </a:lvl8pPr>
            <a:lvl9pPr marL="4114800" lvl="8" indent="-323850" rtl="0">
              <a:lnSpc>
                <a:spcPct val="100000"/>
              </a:lnSpc>
              <a:spcBef>
                <a:spcPts val="0"/>
              </a:spcBef>
              <a:spcAft>
                <a:spcPts val="0"/>
              </a:spcAft>
              <a:buSzPts val="1500"/>
              <a:buChar char="■"/>
              <a:defRPr/>
            </a:lvl9pPr>
          </a:lstStyle>
          <a:p>
            <a:endParaRPr/>
          </a:p>
        </p:txBody>
      </p:sp>
      <p:sp>
        <p:nvSpPr>
          <p:cNvPr id="650" name="Google Shape;650;p21"/>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grpSp>
        <p:nvGrpSpPr>
          <p:cNvPr id="651" name="Google Shape;651;p21"/>
          <p:cNvGrpSpPr/>
          <p:nvPr/>
        </p:nvGrpSpPr>
        <p:grpSpPr>
          <a:xfrm flipH="1">
            <a:off x="4940054" y="3761619"/>
            <a:ext cx="4859943" cy="2698431"/>
            <a:chOff x="-788304" y="3837819"/>
            <a:chExt cx="4859943" cy="2698431"/>
          </a:xfrm>
        </p:grpSpPr>
        <p:sp>
          <p:nvSpPr>
            <p:cNvPr id="652" name="Google Shape;652;p21"/>
            <p:cNvSpPr/>
            <p:nvPr/>
          </p:nvSpPr>
          <p:spPr>
            <a:xfrm flipH="1">
              <a:off x="-788304" y="4174967"/>
              <a:ext cx="2494083" cy="1471900"/>
            </a:xfrm>
            <a:custGeom>
              <a:avLst/>
              <a:gdLst/>
              <a:ahLst/>
              <a:cxnLst/>
              <a:rect l="l" t="t" r="r" b="b"/>
              <a:pathLst>
                <a:path w="22289" h="13154" extrusionOk="0">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3" name="Google Shape;653;p21"/>
            <p:cNvGrpSpPr/>
            <p:nvPr/>
          </p:nvGrpSpPr>
          <p:grpSpPr>
            <a:xfrm flipH="1">
              <a:off x="1320304" y="4461358"/>
              <a:ext cx="647437" cy="321825"/>
              <a:chOff x="7990044" y="3252744"/>
              <a:chExt cx="516874" cy="256925"/>
            </a:xfrm>
          </p:grpSpPr>
          <p:sp>
            <p:nvSpPr>
              <p:cNvPr id="654" name="Google Shape;654;p21"/>
              <p:cNvSpPr/>
              <p:nvPr/>
            </p:nvSpPr>
            <p:spPr>
              <a:xfrm>
                <a:off x="8208922" y="3431894"/>
                <a:ext cx="78111" cy="77775"/>
              </a:xfrm>
              <a:custGeom>
                <a:avLst/>
                <a:gdLst/>
                <a:ahLst/>
                <a:cxnLst/>
                <a:rect l="l" t="t" r="r" b="b"/>
                <a:pathLst>
                  <a:path w="930" h="926" extrusionOk="0">
                    <a:moveTo>
                      <a:pt x="129" y="1"/>
                    </a:moveTo>
                    <a:lnTo>
                      <a:pt x="1" y="125"/>
                    </a:lnTo>
                    <a:lnTo>
                      <a:pt x="801" y="926"/>
                    </a:lnTo>
                    <a:lnTo>
                      <a:pt x="929" y="798"/>
                    </a:lnTo>
                    <a:lnTo>
                      <a:pt x="1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1"/>
              <p:cNvSpPr/>
              <p:nvPr/>
            </p:nvSpPr>
            <p:spPr>
              <a:xfrm>
                <a:off x="8208922" y="3431558"/>
                <a:ext cx="77775" cy="77775"/>
              </a:xfrm>
              <a:custGeom>
                <a:avLst/>
                <a:gdLst/>
                <a:ahLst/>
                <a:cxnLst/>
                <a:rect l="l" t="t" r="r" b="b"/>
                <a:pathLst>
                  <a:path w="926" h="926" extrusionOk="0">
                    <a:moveTo>
                      <a:pt x="801" y="1"/>
                    </a:moveTo>
                    <a:lnTo>
                      <a:pt x="1" y="798"/>
                    </a:lnTo>
                    <a:lnTo>
                      <a:pt x="125" y="926"/>
                    </a:lnTo>
                    <a:lnTo>
                      <a:pt x="925" y="125"/>
                    </a:lnTo>
                    <a:lnTo>
                      <a:pt x="8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1"/>
              <p:cNvSpPr/>
              <p:nvPr/>
            </p:nvSpPr>
            <p:spPr>
              <a:xfrm>
                <a:off x="7990044" y="3431894"/>
                <a:ext cx="78111" cy="77775"/>
              </a:xfrm>
              <a:custGeom>
                <a:avLst/>
                <a:gdLst/>
                <a:ahLst/>
                <a:cxnLst/>
                <a:rect l="l" t="t" r="r" b="b"/>
                <a:pathLst>
                  <a:path w="930" h="926" extrusionOk="0">
                    <a:moveTo>
                      <a:pt x="129" y="1"/>
                    </a:moveTo>
                    <a:lnTo>
                      <a:pt x="1" y="125"/>
                    </a:lnTo>
                    <a:lnTo>
                      <a:pt x="801" y="926"/>
                    </a:lnTo>
                    <a:lnTo>
                      <a:pt x="930" y="798"/>
                    </a:lnTo>
                    <a:lnTo>
                      <a:pt x="1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1"/>
              <p:cNvSpPr/>
              <p:nvPr/>
            </p:nvSpPr>
            <p:spPr>
              <a:xfrm>
                <a:off x="7990044" y="3431558"/>
                <a:ext cx="77775" cy="77775"/>
              </a:xfrm>
              <a:custGeom>
                <a:avLst/>
                <a:gdLst/>
                <a:ahLst/>
                <a:cxnLst/>
                <a:rect l="l" t="t" r="r" b="b"/>
                <a:pathLst>
                  <a:path w="926" h="926" extrusionOk="0">
                    <a:moveTo>
                      <a:pt x="801" y="1"/>
                    </a:moveTo>
                    <a:lnTo>
                      <a:pt x="1" y="798"/>
                    </a:lnTo>
                    <a:lnTo>
                      <a:pt x="129" y="926"/>
                    </a:lnTo>
                    <a:lnTo>
                      <a:pt x="926" y="125"/>
                    </a:lnTo>
                    <a:lnTo>
                      <a:pt x="8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1"/>
              <p:cNvSpPr/>
              <p:nvPr/>
            </p:nvSpPr>
            <p:spPr>
              <a:xfrm>
                <a:off x="8428808" y="3252744"/>
                <a:ext cx="78111" cy="78111"/>
              </a:xfrm>
              <a:custGeom>
                <a:avLst/>
                <a:gdLst/>
                <a:ahLst/>
                <a:cxnLst/>
                <a:rect l="l" t="t" r="r" b="b"/>
                <a:pathLst>
                  <a:path w="930" h="930" extrusionOk="0">
                    <a:moveTo>
                      <a:pt x="129" y="0"/>
                    </a:moveTo>
                    <a:lnTo>
                      <a:pt x="1" y="129"/>
                    </a:lnTo>
                    <a:lnTo>
                      <a:pt x="801" y="929"/>
                    </a:lnTo>
                    <a:lnTo>
                      <a:pt x="929" y="801"/>
                    </a:lnTo>
                    <a:lnTo>
                      <a:pt x="1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1"/>
              <p:cNvSpPr/>
              <p:nvPr/>
            </p:nvSpPr>
            <p:spPr>
              <a:xfrm>
                <a:off x="8429144" y="3253080"/>
                <a:ext cx="77775" cy="78111"/>
              </a:xfrm>
              <a:custGeom>
                <a:avLst/>
                <a:gdLst/>
                <a:ahLst/>
                <a:cxnLst/>
                <a:rect l="l" t="t" r="r" b="b"/>
                <a:pathLst>
                  <a:path w="926" h="930" extrusionOk="0">
                    <a:moveTo>
                      <a:pt x="797" y="0"/>
                    </a:moveTo>
                    <a:lnTo>
                      <a:pt x="1" y="801"/>
                    </a:lnTo>
                    <a:lnTo>
                      <a:pt x="125" y="929"/>
                    </a:lnTo>
                    <a:lnTo>
                      <a:pt x="925" y="129"/>
                    </a:lnTo>
                    <a:lnTo>
                      <a:pt x="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1"/>
              <p:cNvSpPr/>
              <p:nvPr/>
            </p:nvSpPr>
            <p:spPr>
              <a:xfrm>
                <a:off x="8209930" y="3252744"/>
                <a:ext cx="78111" cy="78111"/>
              </a:xfrm>
              <a:custGeom>
                <a:avLst/>
                <a:gdLst/>
                <a:ahLst/>
                <a:cxnLst/>
                <a:rect l="l" t="t" r="r" b="b"/>
                <a:pathLst>
                  <a:path w="930" h="930" extrusionOk="0">
                    <a:moveTo>
                      <a:pt x="129" y="0"/>
                    </a:moveTo>
                    <a:lnTo>
                      <a:pt x="1" y="129"/>
                    </a:lnTo>
                    <a:lnTo>
                      <a:pt x="801" y="929"/>
                    </a:lnTo>
                    <a:lnTo>
                      <a:pt x="929" y="801"/>
                    </a:lnTo>
                    <a:lnTo>
                      <a:pt x="1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1"/>
              <p:cNvSpPr/>
              <p:nvPr/>
            </p:nvSpPr>
            <p:spPr>
              <a:xfrm>
                <a:off x="8210266" y="3253080"/>
                <a:ext cx="77775" cy="78111"/>
              </a:xfrm>
              <a:custGeom>
                <a:avLst/>
                <a:gdLst/>
                <a:ahLst/>
                <a:cxnLst/>
                <a:rect l="l" t="t" r="r" b="b"/>
                <a:pathLst>
                  <a:path w="926" h="930" extrusionOk="0">
                    <a:moveTo>
                      <a:pt x="801" y="0"/>
                    </a:moveTo>
                    <a:lnTo>
                      <a:pt x="1" y="801"/>
                    </a:lnTo>
                    <a:lnTo>
                      <a:pt x="125" y="929"/>
                    </a:lnTo>
                    <a:lnTo>
                      <a:pt x="925" y="129"/>
                    </a:lnTo>
                    <a:lnTo>
                      <a:pt x="8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 name="Google Shape;662;p21"/>
            <p:cNvGrpSpPr/>
            <p:nvPr/>
          </p:nvGrpSpPr>
          <p:grpSpPr>
            <a:xfrm rot="5400000">
              <a:off x="813121" y="3277732"/>
              <a:ext cx="2698431" cy="3818605"/>
              <a:chOff x="7726148" y="777978"/>
              <a:chExt cx="2698431" cy="3818605"/>
            </a:xfrm>
          </p:grpSpPr>
          <p:sp>
            <p:nvSpPr>
              <p:cNvPr id="663" name="Google Shape;663;p21"/>
              <p:cNvSpPr/>
              <p:nvPr/>
            </p:nvSpPr>
            <p:spPr>
              <a:xfrm>
                <a:off x="7726148" y="4468667"/>
                <a:ext cx="148998" cy="127917"/>
              </a:xfrm>
              <a:custGeom>
                <a:avLst/>
                <a:gdLst/>
                <a:ahLst/>
                <a:cxnLst/>
                <a:rect l="l" t="t" r="r" b="b"/>
                <a:pathLst>
                  <a:path w="1774" h="1523" extrusionOk="0">
                    <a:moveTo>
                      <a:pt x="757" y="406"/>
                    </a:moveTo>
                    <a:cubicBezTo>
                      <a:pt x="1077" y="406"/>
                      <a:pt x="1238" y="790"/>
                      <a:pt x="1009" y="1014"/>
                    </a:cubicBezTo>
                    <a:cubicBezTo>
                      <a:pt x="937" y="1087"/>
                      <a:pt x="847" y="1120"/>
                      <a:pt x="759" y="1120"/>
                    </a:cubicBezTo>
                    <a:cubicBezTo>
                      <a:pt x="576" y="1120"/>
                      <a:pt x="401" y="978"/>
                      <a:pt x="401" y="762"/>
                    </a:cubicBezTo>
                    <a:cubicBezTo>
                      <a:pt x="401" y="566"/>
                      <a:pt x="561" y="406"/>
                      <a:pt x="757" y="406"/>
                    </a:cubicBezTo>
                    <a:close/>
                    <a:moveTo>
                      <a:pt x="764" y="1"/>
                    </a:moveTo>
                    <a:cubicBezTo>
                      <a:pt x="374" y="1"/>
                      <a:pt x="1" y="305"/>
                      <a:pt x="1" y="762"/>
                    </a:cubicBezTo>
                    <a:cubicBezTo>
                      <a:pt x="1" y="1182"/>
                      <a:pt x="337" y="1519"/>
                      <a:pt x="757" y="1523"/>
                    </a:cubicBezTo>
                    <a:cubicBezTo>
                      <a:pt x="1434" y="1523"/>
                      <a:pt x="1774" y="702"/>
                      <a:pt x="1294" y="226"/>
                    </a:cubicBezTo>
                    <a:cubicBezTo>
                      <a:pt x="1139" y="70"/>
                      <a:pt x="950" y="1"/>
                      <a:pt x="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1"/>
              <p:cNvSpPr/>
              <p:nvPr/>
            </p:nvSpPr>
            <p:spPr>
              <a:xfrm>
                <a:off x="9887546" y="2617023"/>
                <a:ext cx="520234" cy="519814"/>
              </a:xfrm>
              <a:custGeom>
                <a:avLst/>
                <a:gdLst/>
                <a:ahLst/>
                <a:cxnLst/>
                <a:rect l="l" t="t" r="r" b="b"/>
                <a:pathLst>
                  <a:path w="6194" h="6189" extrusionOk="0">
                    <a:moveTo>
                      <a:pt x="4428" y="0"/>
                    </a:moveTo>
                    <a:lnTo>
                      <a:pt x="2214" y="2214"/>
                    </a:lnTo>
                    <a:lnTo>
                      <a:pt x="1" y="4427"/>
                    </a:lnTo>
                    <a:lnTo>
                      <a:pt x="1" y="6188"/>
                    </a:lnTo>
                    <a:lnTo>
                      <a:pt x="3095" y="3094"/>
                    </a:lnTo>
                    <a:lnTo>
                      <a:pt x="6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1"/>
              <p:cNvSpPr/>
              <p:nvPr/>
            </p:nvSpPr>
            <p:spPr>
              <a:xfrm>
                <a:off x="7813245" y="777978"/>
                <a:ext cx="2611333" cy="3736295"/>
              </a:xfrm>
              <a:custGeom>
                <a:avLst/>
                <a:gdLst/>
                <a:ahLst/>
                <a:cxnLst/>
                <a:rect l="l" t="t" r="r" b="b"/>
                <a:pathLst>
                  <a:path w="31091" h="44485" extrusionOk="0">
                    <a:moveTo>
                      <a:pt x="28921" y="1"/>
                    </a:moveTo>
                    <a:lnTo>
                      <a:pt x="23577" y="5344"/>
                    </a:lnTo>
                    <a:lnTo>
                      <a:pt x="23577" y="11525"/>
                    </a:lnTo>
                    <a:lnTo>
                      <a:pt x="30686" y="18638"/>
                    </a:lnTo>
                    <a:lnTo>
                      <a:pt x="30686" y="21984"/>
                    </a:lnTo>
                    <a:lnTo>
                      <a:pt x="19218" y="33456"/>
                    </a:lnTo>
                    <a:lnTo>
                      <a:pt x="10744" y="33456"/>
                    </a:lnTo>
                    <a:lnTo>
                      <a:pt x="10688" y="33512"/>
                    </a:lnTo>
                    <a:lnTo>
                      <a:pt x="0" y="44200"/>
                    </a:lnTo>
                    <a:lnTo>
                      <a:pt x="285" y="44484"/>
                    </a:lnTo>
                    <a:lnTo>
                      <a:pt x="10912" y="33857"/>
                    </a:lnTo>
                    <a:lnTo>
                      <a:pt x="19382" y="33857"/>
                    </a:lnTo>
                    <a:lnTo>
                      <a:pt x="19442" y="33797"/>
                    </a:lnTo>
                    <a:lnTo>
                      <a:pt x="31090" y="22148"/>
                    </a:lnTo>
                    <a:lnTo>
                      <a:pt x="31090" y="18474"/>
                    </a:lnTo>
                    <a:lnTo>
                      <a:pt x="23977" y="11361"/>
                    </a:lnTo>
                    <a:lnTo>
                      <a:pt x="23977" y="5509"/>
                    </a:lnTo>
                    <a:lnTo>
                      <a:pt x="29205" y="285"/>
                    </a:lnTo>
                    <a:lnTo>
                      <a:pt x="289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6" name="Google Shape;666;p21"/>
          <p:cNvGrpSpPr/>
          <p:nvPr/>
        </p:nvGrpSpPr>
        <p:grpSpPr>
          <a:xfrm flipH="1">
            <a:off x="5745066" y="-1877775"/>
            <a:ext cx="4054931" cy="3690696"/>
            <a:chOff x="-626842" y="-1801575"/>
            <a:chExt cx="4054931" cy="3690696"/>
          </a:xfrm>
        </p:grpSpPr>
        <p:sp>
          <p:nvSpPr>
            <p:cNvPr id="667" name="Google Shape;667;p21"/>
            <p:cNvSpPr/>
            <p:nvPr/>
          </p:nvSpPr>
          <p:spPr>
            <a:xfrm>
              <a:off x="-626842" y="-190870"/>
              <a:ext cx="2698418" cy="1592456"/>
            </a:xfrm>
            <a:custGeom>
              <a:avLst/>
              <a:gdLst/>
              <a:ahLst/>
              <a:cxnLst/>
              <a:rect l="l" t="t" r="r" b="b"/>
              <a:pathLst>
                <a:path w="22289" h="13154" extrusionOk="0">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8" name="Google Shape;668;p21"/>
            <p:cNvGrpSpPr/>
            <p:nvPr/>
          </p:nvGrpSpPr>
          <p:grpSpPr>
            <a:xfrm rot="10800000">
              <a:off x="388735" y="-1801575"/>
              <a:ext cx="3039353" cy="3203144"/>
              <a:chOff x="7797455" y="1505164"/>
              <a:chExt cx="3773251" cy="3976591"/>
            </a:xfrm>
          </p:grpSpPr>
          <p:sp>
            <p:nvSpPr>
              <p:cNvPr id="669" name="Google Shape;669;p21"/>
              <p:cNvSpPr/>
              <p:nvPr/>
            </p:nvSpPr>
            <p:spPr>
              <a:xfrm>
                <a:off x="8507171" y="4423732"/>
                <a:ext cx="375603" cy="375939"/>
              </a:xfrm>
              <a:custGeom>
                <a:avLst/>
                <a:gdLst/>
                <a:ahLst/>
                <a:cxnLst/>
                <a:rect l="l" t="t" r="r" b="b"/>
                <a:pathLst>
                  <a:path w="4472" h="4476" extrusionOk="0">
                    <a:moveTo>
                      <a:pt x="4471" y="0"/>
                    </a:moveTo>
                    <a:lnTo>
                      <a:pt x="2234" y="2238"/>
                    </a:lnTo>
                    <a:lnTo>
                      <a:pt x="0" y="4475"/>
                    </a:lnTo>
                    <a:lnTo>
                      <a:pt x="1273" y="4475"/>
                    </a:lnTo>
                    <a:lnTo>
                      <a:pt x="2870" y="2874"/>
                    </a:lnTo>
                    <a:lnTo>
                      <a:pt x="4471" y="1273"/>
                    </a:lnTo>
                    <a:lnTo>
                      <a:pt x="44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1"/>
              <p:cNvSpPr/>
              <p:nvPr/>
            </p:nvSpPr>
            <p:spPr>
              <a:xfrm>
                <a:off x="7797455" y="5326373"/>
                <a:ext cx="181250" cy="155382"/>
              </a:xfrm>
              <a:custGeom>
                <a:avLst/>
                <a:gdLst/>
                <a:ahLst/>
                <a:cxnLst/>
                <a:rect l="l" t="t" r="r" b="b"/>
                <a:pathLst>
                  <a:path w="2158" h="1850" extrusionOk="0">
                    <a:moveTo>
                      <a:pt x="1231" y="488"/>
                    </a:moveTo>
                    <a:cubicBezTo>
                      <a:pt x="1455" y="488"/>
                      <a:pt x="1669" y="663"/>
                      <a:pt x="1669" y="925"/>
                    </a:cubicBezTo>
                    <a:cubicBezTo>
                      <a:pt x="1669" y="1166"/>
                      <a:pt x="1473" y="1362"/>
                      <a:pt x="1233" y="1362"/>
                    </a:cubicBezTo>
                    <a:cubicBezTo>
                      <a:pt x="845" y="1358"/>
                      <a:pt x="653" y="889"/>
                      <a:pt x="925" y="617"/>
                    </a:cubicBezTo>
                    <a:cubicBezTo>
                      <a:pt x="1014" y="528"/>
                      <a:pt x="1124" y="488"/>
                      <a:pt x="1231" y="488"/>
                    </a:cubicBezTo>
                    <a:close/>
                    <a:moveTo>
                      <a:pt x="1233" y="1"/>
                    </a:moveTo>
                    <a:cubicBezTo>
                      <a:pt x="413" y="1"/>
                      <a:pt x="0" y="998"/>
                      <a:pt x="581" y="1578"/>
                    </a:cubicBezTo>
                    <a:cubicBezTo>
                      <a:pt x="768" y="1765"/>
                      <a:pt x="999" y="1849"/>
                      <a:pt x="1226" y="1849"/>
                    </a:cubicBezTo>
                    <a:cubicBezTo>
                      <a:pt x="1701" y="1849"/>
                      <a:pt x="2158" y="1481"/>
                      <a:pt x="2158" y="925"/>
                    </a:cubicBezTo>
                    <a:cubicBezTo>
                      <a:pt x="2158" y="413"/>
                      <a:pt x="1746" y="1"/>
                      <a:pt x="12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1"/>
              <p:cNvSpPr/>
              <p:nvPr/>
            </p:nvSpPr>
            <p:spPr>
              <a:xfrm>
                <a:off x="11389036" y="1505164"/>
                <a:ext cx="181670" cy="155382"/>
              </a:xfrm>
              <a:custGeom>
                <a:avLst/>
                <a:gdLst/>
                <a:ahLst/>
                <a:cxnLst/>
                <a:rect l="l" t="t" r="r" b="b"/>
                <a:pathLst>
                  <a:path w="2163" h="1850" extrusionOk="0">
                    <a:moveTo>
                      <a:pt x="1233" y="488"/>
                    </a:moveTo>
                    <a:cubicBezTo>
                      <a:pt x="1457" y="488"/>
                      <a:pt x="1674" y="663"/>
                      <a:pt x="1674" y="925"/>
                    </a:cubicBezTo>
                    <a:cubicBezTo>
                      <a:pt x="1674" y="1166"/>
                      <a:pt x="1478" y="1358"/>
                      <a:pt x="1237" y="1362"/>
                    </a:cubicBezTo>
                    <a:cubicBezTo>
                      <a:pt x="849" y="1362"/>
                      <a:pt x="653" y="889"/>
                      <a:pt x="929" y="617"/>
                    </a:cubicBezTo>
                    <a:cubicBezTo>
                      <a:pt x="1017" y="528"/>
                      <a:pt x="1126" y="488"/>
                      <a:pt x="1233" y="488"/>
                    </a:cubicBezTo>
                    <a:close/>
                    <a:moveTo>
                      <a:pt x="1237" y="1"/>
                    </a:moveTo>
                    <a:cubicBezTo>
                      <a:pt x="413" y="1"/>
                      <a:pt x="1" y="998"/>
                      <a:pt x="585" y="1578"/>
                    </a:cubicBezTo>
                    <a:cubicBezTo>
                      <a:pt x="772" y="1765"/>
                      <a:pt x="1003" y="1849"/>
                      <a:pt x="1230" y="1849"/>
                    </a:cubicBezTo>
                    <a:cubicBezTo>
                      <a:pt x="1705" y="1849"/>
                      <a:pt x="2162" y="1481"/>
                      <a:pt x="2162" y="925"/>
                    </a:cubicBezTo>
                    <a:cubicBezTo>
                      <a:pt x="2162" y="413"/>
                      <a:pt x="1746" y="1"/>
                      <a:pt x="12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1"/>
              <p:cNvSpPr/>
              <p:nvPr/>
            </p:nvSpPr>
            <p:spPr>
              <a:xfrm>
                <a:off x="7919157" y="1639968"/>
                <a:ext cx="3594352" cy="3738983"/>
              </a:xfrm>
              <a:custGeom>
                <a:avLst/>
                <a:gdLst/>
                <a:ahLst/>
                <a:cxnLst/>
                <a:rect l="l" t="t" r="r" b="b"/>
                <a:pathLst>
                  <a:path w="42795" h="44517" extrusionOk="0">
                    <a:moveTo>
                      <a:pt x="42306" y="1"/>
                    </a:moveTo>
                    <a:lnTo>
                      <a:pt x="42306" y="12025"/>
                    </a:lnTo>
                    <a:lnTo>
                      <a:pt x="23925" y="30406"/>
                    </a:lnTo>
                    <a:lnTo>
                      <a:pt x="13762" y="30406"/>
                    </a:lnTo>
                    <a:lnTo>
                      <a:pt x="13690" y="30478"/>
                    </a:lnTo>
                    <a:lnTo>
                      <a:pt x="0" y="44172"/>
                    </a:lnTo>
                    <a:lnTo>
                      <a:pt x="345" y="44516"/>
                    </a:lnTo>
                    <a:lnTo>
                      <a:pt x="13966" y="30895"/>
                    </a:lnTo>
                    <a:lnTo>
                      <a:pt x="24125" y="30895"/>
                    </a:lnTo>
                    <a:lnTo>
                      <a:pt x="24197" y="30823"/>
                    </a:lnTo>
                    <a:lnTo>
                      <a:pt x="42795" y="12230"/>
                    </a:lnTo>
                    <a:lnTo>
                      <a:pt x="42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21"/>
            <p:cNvGrpSpPr/>
            <p:nvPr/>
          </p:nvGrpSpPr>
          <p:grpSpPr>
            <a:xfrm>
              <a:off x="331330" y="1630180"/>
              <a:ext cx="258605" cy="258941"/>
              <a:chOff x="8925357" y="2817675"/>
              <a:chExt cx="258605" cy="258941"/>
            </a:xfrm>
          </p:grpSpPr>
          <p:sp>
            <p:nvSpPr>
              <p:cNvPr id="674" name="Google Shape;674;p21"/>
              <p:cNvSpPr/>
              <p:nvPr/>
            </p:nvSpPr>
            <p:spPr>
              <a:xfrm>
                <a:off x="9033956" y="2817675"/>
                <a:ext cx="41155" cy="258941"/>
              </a:xfrm>
              <a:custGeom>
                <a:avLst/>
                <a:gdLst/>
                <a:ahLst/>
                <a:cxnLst/>
                <a:rect l="l" t="t" r="r" b="b"/>
                <a:pathLst>
                  <a:path w="490" h="3083" extrusionOk="0">
                    <a:moveTo>
                      <a:pt x="1" y="1"/>
                    </a:moveTo>
                    <a:lnTo>
                      <a:pt x="1" y="3083"/>
                    </a:lnTo>
                    <a:lnTo>
                      <a:pt x="489" y="3083"/>
                    </a:lnTo>
                    <a:lnTo>
                      <a:pt x="4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1"/>
              <p:cNvSpPr/>
              <p:nvPr/>
            </p:nvSpPr>
            <p:spPr>
              <a:xfrm>
                <a:off x="8925357" y="2926610"/>
                <a:ext cx="258605" cy="41155"/>
              </a:xfrm>
              <a:custGeom>
                <a:avLst/>
                <a:gdLst/>
                <a:ahLst/>
                <a:cxnLst/>
                <a:rect l="l" t="t" r="r" b="b"/>
                <a:pathLst>
                  <a:path w="3079" h="490" extrusionOk="0">
                    <a:moveTo>
                      <a:pt x="1" y="1"/>
                    </a:moveTo>
                    <a:lnTo>
                      <a:pt x="1" y="489"/>
                    </a:lnTo>
                    <a:lnTo>
                      <a:pt x="3079" y="489"/>
                    </a:lnTo>
                    <a:lnTo>
                      <a:pt x="3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1">
  <p:cSld name="CUSTOM_20">
    <p:spTree>
      <p:nvGrpSpPr>
        <p:cNvPr id="1" name="Shape 676"/>
        <p:cNvGrpSpPr/>
        <p:nvPr/>
      </p:nvGrpSpPr>
      <p:grpSpPr>
        <a:xfrm>
          <a:off x="0" y="0"/>
          <a:ext cx="0" cy="0"/>
          <a:chOff x="0" y="0"/>
          <a:chExt cx="0" cy="0"/>
        </a:xfrm>
      </p:grpSpPr>
      <p:grpSp>
        <p:nvGrpSpPr>
          <p:cNvPr id="677" name="Google Shape;677;p22"/>
          <p:cNvGrpSpPr/>
          <p:nvPr/>
        </p:nvGrpSpPr>
        <p:grpSpPr>
          <a:xfrm>
            <a:off x="6637249" y="3517397"/>
            <a:ext cx="3213277" cy="3529318"/>
            <a:chOff x="6484849" y="3631196"/>
            <a:chExt cx="3213277" cy="3529318"/>
          </a:xfrm>
        </p:grpSpPr>
        <p:sp>
          <p:nvSpPr>
            <p:cNvPr id="678" name="Google Shape;678;p22"/>
            <p:cNvSpPr/>
            <p:nvPr/>
          </p:nvSpPr>
          <p:spPr>
            <a:xfrm>
              <a:off x="7145128" y="4325492"/>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9" name="Google Shape;679;p22"/>
            <p:cNvGrpSpPr/>
            <p:nvPr/>
          </p:nvGrpSpPr>
          <p:grpSpPr>
            <a:xfrm rot="10800000" flipH="1">
              <a:off x="6484849" y="3631196"/>
              <a:ext cx="2431677" cy="3529318"/>
              <a:chOff x="6769513" y="299393"/>
              <a:chExt cx="1308620" cy="1899525"/>
            </a:xfrm>
          </p:grpSpPr>
          <p:sp>
            <p:nvSpPr>
              <p:cNvPr id="680" name="Google Shape;680;p22"/>
              <p:cNvSpPr/>
              <p:nvPr/>
            </p:nvSpPr>
            <p:spPr>
              <a:xfrm>
                <a:off x="7817889" y="1007055"/>
                <a:ext cx="252070" cy="252070"/>
              </a:xfrm>
              <a:custGeom>
                <a:avLst/>
                <a:gdLst/>
                <a:ahLst/>
                <a:cxnLst/>
                <a:rect l="l" t="t" r="r" b="b"/>
                <a:pathLst>
                  <a:path w="4564" h="4564" extrusionOk="0">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2"/>
              <p:cNvSpPr/>
              <p:nvPr/>
            </p:nvSpPr>
            <p:spPr>
              <a:xfrm>
                <a:off x="7983027" y="2137006"/>
                <a:ext cx="72351" cy="61913"/>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2"/>
              <p:cNvSpPr/>
              <p:nvPr/>
            </p:nvSpPr>
            <p:spPr>
              <a:xfrm>
                <a:off x="6769513" y="299393"/>
                <a:ext cx="61968" cy="61747"/>
              </a:xfrm>
              <a:custGeom>
                <a:avLst/>
                <a:gdLst/>
                <a:ahLst/>
                <a:cxnLst/>
                <a:rect l="l" t="t" r="r" b="b"/>
                <a:pathLst>
                  <a:path w="1122" h="1118" extrusionOk="0">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2"/>
              <p:cNvSpPr/>
              <p:nvPr/>
            </p:nvSpPr>
            <p:spPr>
              <a:xfrm>
                <a:off x="6811985" y="339214"/>
                <a:ext cx="1266148" cy="1811765"/>
              </a:xfrm>
              <a:custGeom>
                <a:avLst/>
                <a:gdLst/>
                <a:ahLst/>
                <a:cxnLst/>
                <a:rect l="l" t="t" r="r" b="b"/>
                <a:pathLst>
                  <a:path w="22925" h="32804" extrusionOk="0">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2"/>
              <p:cNvSpPr/>
              <p:nvPr/>
            </p:nvSpPr>
            <p:spPr>
              <a:xfrm>
                <a:off x="7397589" y="777575"/>
                <a:ext cx="512976" cy="781781"/>
              </a:xfrm>
              <a:custGeom>
                <a:avLst/>
                <a:gdLst/>
                <a:ahLst/>
                <a:cxnLst/>
                <a:rect l="l" t="t" r="r" b="b"/>
                <a:pathLst>
                  <a:path w="9288" h="14155" extrusionOk="0">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2"/>
              <p:cNvSpPr/>
              <p:nvPr/>
            </p:nvSpPr>
            <p:spPr>
              <a:xfrm>
                <a:off x="7777847" y="1417359"/>
                <a:ext cx="273112" cy="431181"/>
              </a:xfrm>
              <a:custGeom>
                <a:avLst/>
                <a:gdLst/>
                <a:ahLst/>
                <a:cxnLst/>
                <a:rect l="l" t="t" r="r" b="b"/>
                <a:pathLst>
                  <a:path w="4945" h="7807" extrusionOk="0">
                    <a:moveTo>
                      <a:pt x="4824" y="1"/>
                    </a:moveTo>
                    <a:lnTo>
                      <a:pt x="4824" y="2899"/>
                    </a:lnTo>
                    <a:lnTo>
                      <a:pt x="1" y="7722"/>
                    </a:lnTo>
                    <a:lnTo>
                      <a:pt x="85" y="7806"/>
                    </a:lnTo>
                    <a:lnTo>
                      <a:pt x="4944" y="2951"/>
                    </a:ln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6" name="Google Shape;686;p22"/>
          <p:cNvGrpSpPr/>
          <p:nvPr/>
        </p:nvGrpSpPr>
        <p:grpSpPr>
          <a:xfrm>
            <a:off x="-2910022" y="-3831210"/>
            <a:ext cx="6654696" cy="7636707"/>
            <a:chOff x="-2910022" y="-3831210"/>
            <a:chExt cx="6654696" cy="7636707"/>
          </a:xfrm>
        </p:grpSpPr>
        <p:sp>
          <p:nvSpPr>
            <p:cNvPr id="687" name="Google Shape;687;p22"/>
            <p:cNvSpPr/>
            <p:nvPr/>
          </p:nvSpPr>
          <p:spPr>
            <a:xfrm rot="10800000" flipH="1">
              <a:off x="-2910022" y="-3831210"/>
              <a:ext cx="6654696" cy="7636707"/>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8" name="Google Shape;688;p22"/>
            <p:cNvGrpSpPr/>
            <p:nvPr/>
          </p:nvGrpSpPr>
          <p:grpSpPr>
            <a:xfrm flipH="1">
              <a:off x="-831771" y="-192647"/>
              <a:ext cx="2586938" cy="1464987"/>
              <a:chOff x="7545816" y="-192997"/>
              <a:chExt cx="2586938" cy="1464987"/>
            </a:xfrm>
          </p:grpSpPr>
          <p:sp>
            <p:nvSpPr>
              <p:cNvPr id="689" name="Google Shape;689;p22"/>
              <p:cNvSpPr/>
              <p:nvPr/>
            </p:nvSpPr>
            <p:spPr>
              <a:xfrm rot="5400000" flipH="1">
                <a:off x="8106792" y="-753973"/>
                <a:ext cx="1464987" cy="2586938"/>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0" name="Google Shape;690;p22"/>
              <p:cNvGrpSpPr/>
              <p:nvPr/>
            </p:nvGrpSpPr>
            <p:grpSpPr>
              <a:xfrm>
                <a:off x="7545825" y="435764"/>
                <a:ext cx="827314" cy="410158"/>
                <a:chOff x="5989375" y="1843575"/>
                <a:chExt cx="136525" cy="67675"/>
              </a:xfrm>
            </p:grpSpPr>
            <p:sp>
              <p:nvSpPr>
                <p:cNvPr id="691" name="Google Shape;691;p22"/>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2"/>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2"/>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2"/>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2"/>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2"/>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2"/>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2"/>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699" name="Google Shape;699;p22"/>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Clr>
                <a:schemeClr val="dk2"/>
              </a:buClr>
              <a:buSzPts val="3000"/>
              <a:buNone/>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grpSp>
        <p:nvGrpSpPr>
          <p:cNvPr id="52" name="Google Shape;52;p3"/>
          <p:cNvGrpSpPr/>
          <p:nvPr/>
        </p:nvGrpSpPr>
        <p:grpSpPr>
          <a:xfrm>
            <a:off x="-1373076" y="-1209900"/>
            <a:ext cx="11890152" cy="7563299"/>
            <a:chOff x="-1373076" y="-1366629"/>
            <a:chExt cx="11890152" cy="7563299"/>
          </a:xfrm>
        </p:grpSpPr>
        <p:sp>
          <p:nvSpPr>
            <p:cNvPr id="53" name="Google Shape;53;p3"/>
            <p:cNvSpPr/>
            <p:nvPr/>
          </p:nvSpPr>
          <p:spPr>
            <a:xfrm flipH="1">
              <a:off x="7225808" y="-184949"/>
              <a:ext cx="2698418" cy="1592456"/>
            </a:xfrm>
            <a:custGeom>
              <a:avLst/>
              <a:gdLst/>
              <a:ahLst/>
              <a:cxnLst/>
              <a:rect l="l" t="t" r="r" b="b"/>
              <a:pathLst>
                <a:path w="22289" h="13154" extrusionOk="0">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3"/>
            <p:cNvGrpSpPr/>
            <p:nvPr/>
          </p:nvGrpSpPr>
          <p:grpSpPr>
            <a:xfrm>
              <a:off x="5467203" y="316173"/>
              <a:ext cx="5049873" cy="5880497"/>
              <a:chOff x="5462123" y="316173"/>
              <a:chExt cx="5049873" cy="5880497"/>
            </a:xfrm>
          </p:grpSpPr>
          <p:sp>
            <p:nvSpPr>
              <p:cNvPr id="55" name="Google Shape;55;p3"/>
              <p:cNvSpPr/>
              <p:nvPr/>
            </p:nvSpPr>
            <p:spPr>
              <a:xfrm>
                <a:off x="6129588" y="3610364"/>
                <a:ext cx="4382407" cy="2586307"/>
              </a:xfrm>
              <a:custGeom>
                <a:avLst/>
                <a:gdLst/>
                <a:ahLst/>
                <a:cxnLst/>
                <a:rect l="l" t="t" r="r" b="b"/>
                <a:pathLst>
                  <a:path w="22289" h="13154" extrusionOk="0">
                    <a:moveTo>
                      <a:pt x="17041" y="1"/>
                    </a:moveTo>
                    <a:lnTo>
                      <a:pt x="12718" y="4324"/>
                    </a:lnTo>
                    <a:lnTo>
                      <a:pt x="8779" y="4324"/>
                    </a:lnTo>
                    <a:lnTo>
                      <a:pt x="1" y="13102"/>
                    </a:lnTo>
                    <a:lnTo>
                      <a:pt x="8231" y="13154"/>
                    </a:lnTo>
                    <a:lnTo>
                      <a:pt x="10773" y="10612"/>
                    </a:lnTo>
                    <a:lnTo>
                      <a:pt x="11677" y="10612"/>
                    </a:lnTo>
                    <a:lnTo>
                      <a:pt x="222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3"/>
              <p:cNvGrpSpPr/>
              <p:nvPr/>
            </p:nvGrpSpPr>
            <p:grpSpPr>
              <a:xfrm>
                <a:off x="5462123" y="316173"/>
                <a:ext cx="3851865" cy="5347559"/>
                <a:chOff x="4825133" y="589757"/>
                <a:chExt cx="3851865" cy="5347559"/>
              </a:xfrm>
            </p:grpSpPr>
            <p:sp>
              <p:nvSpPr>
                <p:cNvPr id="57" name="Google Shape;57;p3"/>
                <p:cNvSpPr/>
                <p:nvPr/>
              </p:nvSpPr>
              <p:spPr>
                <a:xfrm>
                  <a:off x="4908115" y="679122"/>
                  <a:ext cx="3676746" cy="5123054"/>
                </a:xfrm>
                <a:custGeom>
                  <a:avLst/>
                  <a:gdLst/>
                  <a:ahLst/>
                  <a:cxnLst/>
                  <a:rect l="l" t="t" r="r" b="b"/>
                  <a:pathLst>
                    <a:path w="43776" h="60996" extrusionOk="0">
                      <a:moveTo>
                        <a:pt x="43432" y="1"/>
                      </a:moveTo>
                      <a:lnTo>
                        <a:pt x="33665" y="9768"/>
                      </a:lnTo>
                      <a:lnTo>
                        <a:pt x="33665" y="36891"/>
                      </a:lnTo>
                      <a:lnTo>
                        <a:pt x="20804" y="49752"/>
                      </a:lnTo>
                      <a:lnTo>
                        <a:pt x="1" y="49752"/>
                      </a:lnTo>
                      <a:lnTo>
                        <a:pt x="1" y="60996"/>
                      </a:lnTo>
                      <a:lnTo>
                        <a:pt x="489" y="60996"/>
                      </a:lnTo>
                      <a:lnTo>
                        <a:pt x="489" y="50240"/>
                      </a:lnTo>
                      <a:lnTo>
                        <a:pt x="21004" y="50240"/>
                      </a:lnTo>
                      <a:lnTo>
                        <a:pt x="21076" y="50168"/>
                      </a:lnTo>
                      <a:lnTo>
                        <a:pt x="34153" y="37091"/>
                      </a:lnTo>
                      <a:lnTo>
                        <a:pt x="34153" y="9972"/>
                      </a:lnTo>
                      <a:lnTo>
                        <a:pt x="43776" y="345"/>
                      </a:lnTo>
                      <a:lnTo>
                        <a:pt x="434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6907161" y="4010501"/>
                  <a:ext cx="633201" cy="633201"/>
                </a:xfrm>
                <a:custGeom>
                  <a:avLst/>
                  <a:gdLst/>
                  <a:ahLst/>
                  <a:cxnLst/>
                  <a:rect l="l" t="t" r="r" b="b"/>
                  <a:pathLst>
                    <a:path w="7539" h="7539" extrusionOk="0">
                      <a:moveTo>
                        <a:pt x="5389" y="1"/>
                      </a:moveTo>
                      <a:lnTo>
                        <a:pt x="2695" y="2699"/>
                      </a:lnTo>
                      <a:lnTo>
                        <a:pt x="1" y="5393"/>
                      </a:lnTo>
                      <a:lnTo>
                        <a:pt x="1" y="7538"/>
                      </a:lnTo>
                      <a:lnTo>
                        <a:pt x="3767" y="3771"/>
                      </a:lnTo>
                      <a:lnTo>
                        <a:pt x="75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4825133" y="5781599"/>
                  <a:ext cx="181250" cy="155717"/>
                </a:xfrm>
                <a:custGeom>
                  <a:avLst/>
                  <a:gdLst/>
                  <a:ahLst/>
                  <a:cxnLst/>
                  <a:rect l="l" t="t" r="r" b="b"/>
                  <a:pathLst>
                    <a:path w="2158" h="1854" extrusionOk="0">
                      <a:moveTo>
                        <a:pt x="1231" y="490"/>
                      </a:moveTo>
                      <a:cubicBezTo>
                        <a:pt x="1455" y="490"/>
                        <a:pt x="1669" y="663"/>
                        <a:pt x="1669" y="925"/>
                      </a:cubicBezTo>
                      <a:cubicBezTo>
                        <a:pt x="1669" y="1165"/>
                        <a:pt x="1477" y="1362"/>
                        <a:pt x="1237" y="1362"/>
                      </a:cubicBezTo>
                      <a:cubicBezTo>
                        <a:pt x="845" y="1362"/>
                        <a:pt x="653" y="893"/>
                        <a:pt x="925" y="617"/>
                      </a:cubicBezTo>
                      <a:cubicBezTo>
                        <a:pt x="1014" y="529"/>
                        <a:pt x="1124" y="490"/>
                        <a:pt x="1231" y="490"/>
                      </a:cubicBezTo>
                      <a:close/>
                      <a:moveTo>
                        <a:pt x="1237" y="1"/>
                      </a:moveTo>
                      <a:cubicBezTo>
                        <a:pt x="413" y="1"/>
                        <a:pt x="0" y="997"/>
                        <a:pt x="581" y="1582"/>
                      </a:cubicBezTo>
                      <a:cubicBezTo>
                        <a:pt x="769" y="1769"/>
                        <a:pt x="1001" y="1853"/>
                        <a:pt x="1227" y="1853"/>
                      </a:cubicBezTo>
                      <a:cubicBezTo>
                        <a:pt x="1703" y="1853"/>
                        <a:pt x="2158" y="1484"/>
                        <a:pt x="2158" y="925"/>
                      </a:cubicBezTo>
                      <a:cubicBezTo>
                        <a:pt x="2158" y="417"/>
                        <a:pt x="1745" y="5"/>
                        <a:pt x="12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8495412" y="589757"/>
                  <a:ext cx="181586" cy="155298"/>
                </a:xfrm>
                <a:custGeom>
                  <a:avLst/>
                  <a:gdLst/>
                  <a:ahLst/>
                  <a:cxnLst/>
                  <a:rect l="l" t="t" r="r" b="b"/>
                  <a:pathLst>
                    <a:path w="2162" h="1849" extrusionOk="0">
                      <a:moveTo>
                        <a:pt x="1233" y="485"/>
                      </a:moveTo>
                      <a:cubicBezTo>
                        <a:pt x="1457" y="485"/>
                        <a:pt x="1673" y="658"/>
                        <a:pt x="1673" y="921"/>
                      </a:cubicBezTo>
                      <a:cubicBezTo>
                        <a:pt x="1673" y="1165"/>
                        <a:pt x="1477" y="1357"/>
                        <a:pt x="1237" y="1357"/>
                      </a:cubicBezTo>
                      <a:cubicBezTo>
                        <a:pt x="849" y="1357"/>
                        <a:pt x="653" y="889"/>
                        <a:pt x="929" y="613"/>
                      </a:cubicBezTo>
                      <a:cubicBezTo>
                        <a:pt x="1017" y="525"/>
                        <a:pt x="1126" y="485"/>
                        <a:pt x="1233" y="485"/>
                      </a:cubicBezTo>
                      <a:close/>
                      <a:moveTo>
                        <a:pt x="1237" y="0"/>
                      </a:moveTo>
                      <a:cubicBezTo>
                        <a:pt x="412" y="0"/>
                        <a:pt x="0" y="993"/>
                        <a:pt x="585" y="1577"/>
                      </a:cubicBezTo>
                      <a:cubicBezTo>
                        <a:pt x="772" y="1765"/>
                        <a:pt x="1003" y="1849"/>
                        <a:pt x="1229" y="1849"/>
                      </a:cubicBezTo>
                      <a:cubicBezTo>
                        <a:pt x="1705" y="1849"/>
                        <a:pt x="2162" y="1479"/>
                        <a:pt x="2162" y="921"/>
                      </a:cubicBezTo>
                      <a:cubicBezTo>
                        <a:pt x="2158" y="412"/>
                        <a:pt x="1745" y="0"/>
                        <a:pt x="12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4922981" y="4878622"/>
                  <a:ext cx="948499" cy="556770"/>
                </a:xfrm>
                <a:custGeom>
                  <a:avLst/>
                  <a:gdLst/>
                  <a:ahLst/>
                  <a:cxnLst/>
                  <a:rect l="l" t="t" r="r" b="b"/>
                  <a:pathLst>
                    <a:path w="11293" h="6629" extrusionOk="0">
                      <a:moveTo>
                        <a:pt x="11152" y="0"/>
                      </a:moveTo>
                      <a:lnTo>
                        <a:pt x="8026" y="3126"/>
                      </a:lnTo>
                      <a:lnTo>
                        <a:pt x="3362" y="3126"/>
                      </a:lnTo>
                      <a:lnTo>
                        <a:pt x="0" y="6493"/>
                      </a:lnTo>
                      <a:lnTo>
                        <a:pt x="140" y="6629"/>
                      </a:lnTo>
                      <a:lnTo>
                        <a:pt x="3447" y="3322"/>
                      </a:lnTo>
                      <a:lnTo>
                        <a:pt x="8106" y="3322"/>
                      </a:lnTo>
                      <a:lnTo>
                        <a:pt x="11292" y="136"/>
                      </a:lnTo>
                      <a:lnTo>
                        <a:pt x="111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2" name="Google Shape;62;p3"/>
            <p:cNvSpPr/>
            <p:nvPr/>
          </p:nvSpPr>
          <p:spPr>
            <a:xfrm flipH="1">
              <a:off x="-880479" y="4202588"/>
              <a:ext cx="2494083" cy="1471900"/>
            </a:xfrm>
            <a:custGeom>
              <a:avLst/>
              <a:gdLst/>
              <a:ahLst/>
              <a:cxnLst/>
              <a:rect l="l" t="t" r="r" b="b"/>
              <a:pathLst>
                <a:path w="22289" h="13154" extrusionOk="0">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1311941" y="-578758"/>
              <a:ext cx="4078254" cy="2696967"/>
            </a:xfrm>
            <a:custGeom>
              <a:avLst/>
              <a:gdLst/>
              <a:ahLst/>
              <a:cxnLst/>
              <a:rect l="l" t="t" r="r" b="b"/>
              <a:pathLst>
                <a:path w="31143" h="20595" extrusionOk="0">
                  <a:moveTo>
                    <a:pt x="21964" y="0"/>
                  </a:moveTo>
                  <a:lnTo>
                    <a:pt x="14323" y="7641"/>
                  </a:lnTo>
                  <a:lnTo>
                    <a:pt x="11457" y="7641"/>
                  </a:lnTo>
                  <a:lnTo>
                    <a:pt x="5905" y="13193"/>
                  </a:lnTo>
                  <a:lnTo>
                    <a:pt x="5905" y="14690"/>
                  </a:lnTo>
                  <a:lnTo>
                    <a:pt x="1" y="20595"/>
                  </a:lnTo>
                  <a:lnTo>
                    <a:pt x="8835" y="20595"/>
                  </a:lnTo>
                  <a:lnTo>
                    <a:pt x="18254" y="11176"/>
                  </a:lnTo>
                  <a:lnTo>
                    <a:pt x="22441" y="11176"/>
                  </a:lnTo>
                  <a:lnTo>
                    <a:pt x="27768" y="5848"/>
                  </a:lnTo>
                  <a:lnTo>
                    <a:pt x="27768" y="3374"/>
                  </a:lnTo>
                  <a:lnTo>
                    <a:pt x="311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3"/>
            <p:cNvGrpSpPr/>
            <p:nvPr/>
          </p:nvGrpSpPr>
          <p:grpSpPr>
            <a:xfrm flipH="1">
              <a:off x="1274215" y="4295411"/>
              <a:ext cx="647437" cy="321825"/>
              <a:chOff x="7990044" y="3252744"/>
              <a:chExt cx="516874" cy="256925"/>
            </a:xfrm>
          </p:grpSpPr>
          <p:sp>
            <p:nvSpPr>
              <p:cNvPr id="65" name="Google Shape;65;p3"/>
              <p:cNvSpPr/>
              <p:nvPr/>
            </p:nvSpPr>
            <p:spPr>
              <a:xfrm>
                <a:off x="8208922" y="3431894"/>
                <a:ext cx="78111" cy="77775"/>
              </a:xfrm>
              <a:custGeom>
                <a:avLst/>
                <a:gdLst/>
                <a:ahLst/>
                <a:cxnLst/>
                <a:rect l="l" t="t" r="r" b="b"/>
                <a:pathLst>
                  <a:path w="930" h="926" extrusionOk="0">
                    <a:moveTo>
                      <a:pt x="129" y="1"/>
                    </a:moveTo>
                    <a:lnTo>
                      <a:pt x="1" y="125"/>
                    </a:lnTo>
                    <a:lnTo>
                      <a:pt x="801" y="926"/>
                    </a:lnTo>
                    <a:lnTo>
                      <a:pt x="929" y="798"/>
                    </a:lnTo>
                    <a:lnTo>
                      <a:pt x="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208922" y="3431558"/>
                <a:ext cx="77775" cy="77775"/>
              </a:xfrm>
              <a:custGeom>
                <a:avLst/>
                <a:gdLst/>
                <a:ahLst/>
                <a:cxnLst/>
                <a:rect l="l" t="t" r="r" b="b"/>
                <a:pathLst>
                  <a:path w="926" h="926" extrusionOk="0">
                    <a:moveTo>
                      <a:pt x="801" y="1"/>
                    </a:moveTo>
                    <a:lnTo>
                      <a:pt x="1" y="798"/>
                    </a:lnTo>
                    <a:lnTo>
                      <a:pt x="125" y="926"/>
                    </a:lnTo>
                    <a:lnTo>
                      <a:pt x="925" y="125"/>
                    </a:lnTo>
                    <a:lnTo>
                      <a:pt x="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7990044" y="3431894"/>
                <a:ext cx="78111" cy="77775"/>
              </a:xfrm>
              <a:custGeom>
                <a:avLst/>
                <a:gdLst/>
                <a:ahLst/>
                <a:cxnLst/>
                <a:rect l="l" t="t" r="r" b="b"/>
                <a:pathLst>
                  <a:path w="930" h="926" extrusionOk="0">
                    <a:moveTo>
                      <a:pt x="129" y="1"/>
                    </a:moveTo>
                    <a:lnTo>
                      <a:pt x="1" y="125"/>
                    </a:lnTo>
                    <a:lnTo>
                      <a:pt x="801" y="926"/>
                    </a:lnTo>
                    <a:lnTo>
                      <a:pt x="930" y="798"/>
                    </a:lnTo>
                    <a:lnTo>
                      <a:pt x="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7990044" y="3431558"/>
                <a:ext cx="77775" cy="77775"/>
              </a:xfrm>
              <a:custGeom>
                <a:avLst/>
                <a:gdLst/>
                <a:ahLst/>
                <a:cxnLst/>
                <a:rect l="l" t="t" r="r" b="b"/>
                <a:pathLst>
                  <a:path w="926" h="926" extrusionOk="0">
                    <a:moveTo>
                      <a:pt x="801" y="1"/>
                    </a:moveTo>
                    <a:lnTo>
                      <a:pt x="1" y="798"/>
                    </a:lnTo>
                    <a:lnTo>
                      <a:pt x="129" y="926"/>
                    </a:lnTo>
                    <a:lnTo>
                      <a:pt x="926" y="125"/>
                    </a:lnTo>
                    <a:lnTo>
                      <a:pt x="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8428808" y="3252744"/>
                <a:ext cx="78111" cy="78111"/>
              </a:xfrm>
              <a:custGeom>
                <a:avLst/>
                <a:gdLst/>
                <a:ahLst/>
                <a:cxnLst/>
                <a:rect l="l" t="t" r="r" b="b"/>
                <a:pathLst>
                  <a:path w="930" h="930" extrusionOk="0">
                    <a:moveTo>
                      <a:pt x="129" y="0"/>
                    </a:moveTo>
                    <a:lnTo>
                      <a:pt x="1" y="129"/>
                    </a:lnTo>
                    <a:lnTo>
                      <a:pt x="801" y="929"/>
                    </a:lnTo>
                    <a:lnTo>
                      <a:pt x="929" y="801"/>
                    </a:lnTo>
                    <a:lnTo>
                      <a:pt x="1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429144" y="3253080"/>
                <a:ext cx="77775" cy="78111"/>
              </a:xfrm>
              <a:custGeom>
                <a:avLst/>
                <a:gdLst/>
                <a:ahLst/>
                <a:cxnLst/>
                <a:rect l="l" t="t" r="r" b="b"/>
                <a:pathLst>
                  <a:path w="926" h="930" extrusionOk="0">
                    <a:moveTo>
                      <a:pt x="797" y="0"/>
                    </a:moveTo>
                    <a:lnTo>
                      <a:pt x="1" y="801"/>
                    </a:lnTo>
                    <a:lnTo>
                      <a:pt x="125" y="929"/>
                    </a:lnTo>
                    <a:lnTo>
                      <a:pt x="925" y="129"/>
                    </a:lnTo>
                    <a:lnTo>
                      <a:pt x="7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8209930" y="3252744"/>
                <a:ext cx="78111" cy="78111"/>
              </a:xfrm>
              <a:custGeom>
                <a:avLst/>
                <a:gdLst/>
                <a:ahLst/>
                <a:cxnLst/>
                <a:rect l="l" t="t" r="r" b="b"/>
                <a:pathLst>
                  <a:path w="930" h="930" extrusionOk="0">
                    <a:moveTo>
                      <a:pt x="129" y="0"/>
                    </a:moveTo>
                    <a:lnTo>
                      <a:pt x="1" y="129"/>
                    </a:lnTo>
                    <a:lnTo>
                      <a:pt x="801" y="929"/>
                    </a:lnTo>
                    <a:lnTo>
                      <a:pt x="929" y="801"/>
                    </a:lnTo>
                    <a:lnTo>
                      <a:pt x="1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210266" y="3253080"/>
                <a:ext cx="77775" cy="78111"/>
              </a:xfrm>
              <a:custGeom>
                <a:avLst/>
                <a:gdLst/>
                <a:ahLst/>
                <a:cxnLst/>
                <a:rect l="l" t="t" r="r" b="b"/>
                <a:pathLst>
                  <a:path w="926" h="930" extrusionOk="0">
                    <a:moveTo>
                      <a:pt x="801" y="0"/>
                    </a:moveTo>
                    <a:lnTo>
                      <a:pt x="1" y="801"/>
                    </a:lnTo>
                    <a:lnTo>
                      <a:pt x="125" y="929"/>
                    </a:lnTo>
                    <a:lnTo>
                      <a:pt x="925" y="129"/>
                    </a:lnTo>
                    <a:lnTo>
                      <a:pt x="8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3"/>
            <p:cNvGrpSpPr/>
            <p:nvPr/>
          </p:nvGrpSpPr>
          <p:grpSpPr>
            <a:xfrm>
              <a:off x="175385" y="-1366629"/>
              <a:ext cx="3039353" cy="3203144"/>
              <a:chOff x="7797455" y="1505164"/>
              <a:chExt cx="3773251" cy="3976591"/>
            </a:xfrm>
          </p:grpSpPr>
          <p:sp>
            <p:nvSpPr>
              <p:cNvPr id="74" name="Google Shape;74;p3"/>
              <p:cNvSpPr/>
              <p:nvPr/>
            </p:nvSpPr>
            <p:spPr>
              <a:xfrm>
                <a:off x="11404490" y="1966101"/>
                <a:ext cx="75759" cy="531321"/>
              </a:xfrm>
              <a:custGeom>
                <a:avLst/>
                <a:gdLst/>
                <a:ahLst/>
                <a:cxnLst/>
                <a:rect l="l" t="t" r="r" b="b"/>
                <a:pathLst>
                  <a:path w="902" h="6326" extrusionOk="0">
                    <a:moveTo>
                      <a:pt x="901" y="1"/>
                    </a:moveTo>
                    <a:lnTo>
                      <a:pt x="1" y="901"/>
                    </a:lnTo>
                    <a:lnTo>
                      <a:pt x="1" y="3163"/>
                    </a:lnTo>
                    <a:lnTo>
                      <a:pt x="1" y="5424"/>
                    </a:lnTo>
                    <a:lnTo>
                      <a:pt x="901" y="6325"/>
                    </a:lnTo>
                    <a:lnTo>
                      <a:pt x="901" y="3163"/>
                    </a:lnTo>
                    <a:lnTo>
                      <a:pt x="9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507171" y="4423732"/>
                <a:ext cx="375603" cy="375939"/>
              </a:xfrm>
              <a:custGeom>
                <a:avLst/>
                <a:gdLst/>
                <a:ahLst/>
                <a:cxnLst/>
                <a:rect l="l" t="t" r="r" b="b"/>
                <a:pathLst>
                  <a:path w="4472" h="4476" extrusionOk="0">
                    <a:moveTo>
                      <a:pt x="4471" y="0"/>
                    </a:moveTo>
                    <a:lnTo>
                      <a:pt x="2234" y="2238"/>
                    </a:lnTo>
                    <a:lnTo>
                      <a:pt x="0" y="4475"/>
                    </a:lnTo>
                    <a:lnTo>
                      <a:pt x="1273" y="4475"/>
                    </a:lnTo>
                    <a:lnTo>
                      <a:pt x="2870" y="2874"/>
                    </a:lnTo>
                    <a:lnTo>
                      <a:pt x="4471" y="1273"/>
                    </a:lnTo>
                    <a:lnTo>
                      <a:pt x="44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7797455" y="5326373"/>
                <a:ext cx="181250" cy="155382"/>
              </a:xfrm>
              <a:custGeom>
                <a:avLst/>
                <a:gdLst/>
                <a:ahLst/>
                <a:cxnLst/>
                <a:rect l="l" t="t" r="r" b="b"/>
                <a:pathLst>
                  <a:path w="2158" h="1850" extrusionOk="0">
                    <a:moveTo>
                      <a:pt x="1231" y="488"/>
                    </a:moveTo>
                    <a:cubicBezTo>
                      <a:pt x="1455" y="488"/>
                      <a:pt x="1669" y="663"/>
                      <a:pt x="1669" y="925"/>
                    </a:cubicBezTo>
                    <a:cubicBezTo>
                      <a:pt x="1669" y="1166"/>
                      <a:pt x="1473" y="1362"/>
                      <a:pt x="1233" y="1362"/>
                    </a:cubicBezTo>
                    <a:cubicBezTo>
                      <a:pt x="845" y="1358"/>
                      <a:pt x="653" y="889"/>
                      <a:pt x="925" y="617"/>
                    </a:cubicBezTo>
                    <a:cubicBezTo>
                      <a:pt x="1014" y="528"/>
                      <a:pt x="1124" y="488"/>
                      <a:pt x="1231" y="488"/>
                    </a:cubicBezTo>
                    <a:close/>
                    <a:moveTo>
                      <a:pt x="1233" y="1"/>
                    </a:moveTo>
                    <a:cubicBezTo>
                      <a:pt x="413" y="1"/>
                      <a:pt x="0" y="998"/>
                      <a:pt x="581" y="1578"/>
                    </a:cubicBezTo>
                    <a:cubicBezTo>
                      <a:pt x="768" y="1765"/>
                      <a:pt x="999" y="1849"/>
                      <a:pt x="1226" y="1849"/>
                    </a:cubicBezTo>
                    <a:cubicBezTo>
                      <a:pt x="1701" y="1849"/>
                      <a:pt x="2158" y="1481"/>
                      <a:pt x="2158" y="925"/>
                    </a:cubicBezTo>
                    <a:cubicBezTo>
                      <a:pt x="2158" y="413"/>
                      <a:pt x="1746" y="1"/>
                      <a:pt x="12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1389036" y="1505164"/>
                <a:ext cx="181670" cy="155382"/>
              </a:xfrm>
              <a:custGeom>
                <a:avLst/>
                <a:gdLst/>
                <a:ahLst/>
                <a:cxnLst/>
                <a:rect l="l" t="t" r="r" b="b"/>
                <a:pathLst>
                  <a:path w="2163" h="1850" extrusionOk="0">
                    <a:moveTo>
                      <a:pt x="1233" y="488"/>
                    </a:moveTo>
                    <a:cubicBezTo>
                      <a:pt x="1457" y="488"/>
                      <a:pt x="1674" y="663"/>
                      <a:pt x="1674" y="925"/>
                    </a:cubicBezTo>
                    <a:cubicBezTo>
                      <a:pt x="1674" y="1166"/>
                      <a:pt x="1478" y="1358"/>
                      <a:pt x="1237" y="1362"/>
                    </a:cubicBezTo>
                    <a:cubicBezTo>
                      <a:pt x="849" y="1362"/>
                      <a:pt x="653" y="889"/>
                      <a:pt x="929" y="617"/>
                    </a:cubicBezTo>
                    <a:cubicBezTo>
                      <a:pt x="1017" y="528"/>
                      <a:pt x="1126" y="488"/>
                      <a:pt x="1233" y="488"/>
                    </a:cubicBezTo>
                    <a:close/>
                    <a:moveTo>
                      <a:pt x="1237" y="1"/>
                    </a:moveTo>
                    <a:cubicBezTo>
                      <a:pt x="413" y="1"/>
                      <a:pt x="1" y="998"/>
                      <a:pt x="585" y="1578"/>
                    </a:cubicBezTo>
                    <a:cubicBezTo>
                      <a:pt x="772" y="1765"/>
                      <a:pt x="1003" y="1849"/>
                      <a:pt x="1230" y="1849"/>
                    </a:cubicBezTo>
                    <a:cubicBezTo>
                      <a:pt x="1705" y="1849"/>
                      <a:pt x="2162" y="1481"/>
                      <a:pt x="2162" y="925"/>
                    </a:cubicBezTo>
                    <a:cubicBezTo>
                      <a:pt x="2162" y="413"/>
                      <a:pt x="1746" y="1"/>
                      <a:pt x="12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7919157" y="1639968"/>
                <a:ext cx="3594352" cy="3738983"/>
              </a:xfrm>
              <a:custGeom>
                <a:avLst/>
                <a:gdLst/>
                <a:ahLst/>
                <a:cxnLst/>
                <a:rect l="l" t="t" r="r" b="b"/>
                <a:pathLst>
                  <a:path w="42795" h="44517" extrusionOk="0">
                    <a:moveTo>
                      <a:pt x="42306" y="1"/>
                    </a:moveTo>
                    <a:lnTo>
                      <a:pt x="42306" y="12025"/>
                    </a:lnTo>
                    <a:lnTo>
                      <a:pt x="23925" y="30406"/>
                    </a:lnTo>
                    <a:lnTo>
                      <a:pt x="13762" y="30406"/>
                    </a:lnTo>
                    <a:lnTo>
                      <a:pt x="13690" y="30478"/>
                    </a:lnTo>
                    <a:lnTo>
                      <a:pt x="0" y="44172"/>
                    </a:lnTo>
                    <a:lnTo>
                      <a:pt x="345" y="44516"/>
                    </a:lnTo>
                    <a:lnTo>
                      <a:pt x="13966" y="30895"/>
                    </a:lnTo>
                    <a:lnTo>
                      <a:pt x="24125" y="30895"/>
                    </a:lnTo>
                    <a:lnTo>
                      <a:pt x="24197" y="30823"/>
                    </a:lnTo>
                    <a:lnTo>
                      <a:pt x="42795" y="12230"/>
                    </a:lnTo>
                    <a:lnTo>
                      <a:pt x="42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208640" y="2996574"/>
                <a:ext cx="956898" cy="954546"/>
              </a:xfrm>
              <a:custGeom>
                <a:avLst/>
                <a:gdLst/>
                <a:ahLst/>
                <a:cxnLst/>
                <a:rect l="l" t="t" r="r" b="b"/>
                <a:pathLst>
                  <a:path w="11393" h="11365" extrusionOk="0">
                    <a:moveTo>
                      <a:pt x="11196" y="0"/>
                    </a:moveTo>
                    <a:lnTo>
                      <a:pt x="11196" y="5008"/>
                    </a:lnTo>
                    <a:lnTo>
                      <a:pt x="5036" y="11168"/>
                    </a:lnTo>
                    <a:lnTo>
                      <a:pt x="1" y="11168"/>
                    </a:lnTo>
                    <a:lnTo>
                      <a:pt x="1" y="11364"/>
                    </a:lnTo>
                    <a:lnTo>
                      <a:pt x="5120" y="11364"/>
                    </a:lnTo>
                    <a:lnTo>
                      <a:pt x="11393" y="5088"/>
                    </a:lnTo>
                    <a:lnTo>
                      <a:pt x="113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3"/>
            <p:cNvGrpSpPr/>
            <p:nvPr/>
          </p:nvGrpSpPr>
          <p:grpSpPr>
            <a:xfrm>
              <a:off x="-1373076" y="1927074"/>
              <a:ext cx="2698431" cy="3917462"/>
              <a:chOff x="7726148" y="679122"/>
              <a:chExt cx="2698431" cy="3917462"/>
            </a:xfrm>
          </p:grpSpPr>
          <p:sp>
            <p:nvSpPr>
              <p:cNvPr id="81" name="Google Shape;81;p3"/>
              <p:cNvSpPr/>
              <p:nvPr/>
            </p:nvSpPr>
            <p:spPr>
              <a:xfrm>
                <a:off x="7726148" y="4468667"/>
                <a:ext cx="148998" cy="127917"/>
              </a:xfrm>
              <a:custGeom>
                <a:avLst/>
                <a:gdLst/>
                <a:ahLst/>
                <a:cxnLst/>
                <a:rect l="l" t="t" r="r" b="b"/>
                <a:pathLst>
                  <a:path w="1774" h="1523" extrusionOk="0">
                    <a:moveTo>
                      <a:pt x="757" y="406"/>
                    </a:moveTo>
                    <a:cubicBezTo>
                      <a:pt x="1077" y="406"/>
                      <a:pt x="1238" y="790"/>
                      <a:pt x="1009" y="1014"/>
                    </a:cubicBezTo>
                    <a:cubicBezTo>
                      <a:pt x="937" y="1087"/>
                      <a:pt x="847" y="1120"/>
                      <a:pt x="759" y="1120"/>
                    </a:cubicBezTo>
                    <a:cubicBezTo>
                      <a:pt x="576" y="1120"/>
                      <a:pt x="401" y="978"/>
                      <a:pt x="401" y="762"/>
                    </a:cubicBezTo>
                    <a:cubicBezTo>
                      <a:pt x="401" y="566"/>
                      <a:pt x="561" y="406"/>
                      <a:pt x="757" y="406"/>
                    </a:cubicBezTo>
                    <a:close/>
                    <a:moveTo>
                      <a:pt x="764" y="1"/>
                    </a:moveTo>
                    <a:cubicBezTo>
                      <a:pt x="374" y="1"/>
                      <a:pt x="1" y="305"/>
                      <a:pt x="1" y="762"/>
                    </a:cubicBezTo>
                    <a:cubicBezTo>
                      <a:pt x="1" y="1182"/>
                      <a:pt x="337" y="1519"/>
                      <a:pt x="757" y="1523"/>
                    </a:cubicBezTo>
                    <a:cubicBezTo>
                      <a:pt x="1434" y="1523"/>
                      <a:pt x="1774" y="702"/>
                      <a:pt x="1294" y="226"/>
                    </a:cubicBezTo>
                    <a:cubicBezTo>
                      <a:pt x="1139" y="70"/>
                      <a:pt x="950" y="1"/>
                      <a:pt x="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9887546" y="2617023"/>
                <a:ext cx="520234" cy="519814"/>
              </a:xfrm>
              <a:custGeom>
                <a:avLst/>
                <a:gdLst/>
                <a:ahLst/>
                <a:cxnLst/>
                <a:rect l="l" t="t" r="r" b="b"/>
                <a:pathLst>
                  <a:path w="6194" h="6189" extrusionOk="0">
                    <a:moveTo>
                      <a:pt x="4428" y="0"/>
                    </a:moveTo>
                    <a:lnTo>
                      <a:pt x="2214" y="2214"/>
                    </a:lnTo>
                    <a:lnTo>
                      <a:pt x="1" y="4427"/>
                    </a:lnTo>
                    <a:lnTo>
                      <a:pt x="1" y="6188"/>
                    </a:lnTo>
                    <a:lnTo>
                      <a:pt x="3095" y="3094"/>
                    </a:lnTo>
                    <a:lnTo>
                      <a:pt x="6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0228462" y="679122"/>
                <a:ext cx="148998" cy="127833"/>
              </a:xfrm>
              <a:custGeom>
                <a:avLst/>
                <a:gdLst/>
                <a:ahLst/>
                <a:cxnLst/>
                <a:rect l="l" t="t" r="r" b="b"/>
                <a:pathLst>
                  <a:path w="1774" h="1522" extrusionOk="0">
                    <a:moveTo>
                      <a:pt x="761" y="401"/>
                    </a:moveTo>
                    <a:cubicBezTo>
                      <a:pt x="1082" y="401"/>
                      <a:pt x="1238" y="789"/>
                      <a:pt x="1013" y="1014"/>
                    </a:cubicBezTo>
                    <a:cubicBezTo>
                      <a:pt x="941" y="1086"/>
                      <a:pt x="851" y="1119"/>
                      <a:pt x="763" y="1119"/>
                    </a:cubicBezTo>
                    <a:cubicBezTo>
                      <a:pt x="580" y="1119"/>
                      <a:pt x="405" y="978"/>
                      <a:pt x="405" y="761"/>
                    </a:cubicBezTo>
                    <a:cubicBezTo>
                      <a:pt x="405" y="565"/>
                      <a:pt x="565" y="405"/>
                      <a:pt x="761" y="401"/>
                    </a:cubicBezTo>
                    <a:close/>
                    <a:moveTo>
                      <a:pt x="767" y="0"/>
                    </a:moveTo>
                    <a:cubicBezTo>
                      <a:pt x="376" y="0"/>
                      <a:pt x="1" y="304"/>
                      <a:pt x="1" y="761"/>
                    </a:cubicBezTo>
                    <a:cubicBezTo>
                      <a:pt x="1" y="1182"/>
                      <a:pt x="341" y="1518"/>
                      <a:pt x="761" y="1522"/>
                    </a:cubicBezTo>
                    <a:cubicBezTo>
                      <a:pt x="1438" y="1522"/>
                      <a:pt x="1774" y="701"/>
                      <a:pt x="1298" y="225"/>
                    </a:cubicBezTo>
                    <a:cubicBezTo>
                      <a:pt x="1144" y="70"/>
                      <a:pt x="953" y="0"/>
                      <a:pt x="7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7813245" y="777978"/>
                <a:ext cx="2611333" cy="3736295"/>
              </a:xfrm>
              <a:custGeom>
                <a:avLst/>
                <a:gdLst/>
                <a:ahLst/>
                <a:cxnLst/>
                <a:rect l="l" t="t" r="r" b="b"/>
                <a:pathLst>
                  <a:path w="31091" h="44485" extrusionOk="0">
                    <a:moveTo>
                      <a:pt x="28921" y="1"/>
                    </a:moveTo>
                    <a:lnTo>
                      <a:pt x="23577" y="5344"/>
                    </a:lnTo>
                    <a:lnTo>
                      <a:pt x="23577" y="11525"/>
                    </a:lnTo>
                    <a:lnTo>
                      <a:pt x="30686" y="18638"/>
                    </a:lnTo>
                    <a:lnTo>
                      <a:pt x="30686" y="21984"/>
                    </a:lnTo>
                    <a:lnTo>
                      <a:pt x="19218" y="33456"/>
                    </a:lnTo>
                    <a:lnTo>
                      <a:pt x="10744" y="33456"/>
                    </a:lnTo>
                    <a:lnTo>
                      <a:pt x="10688" y="33512"/>
                    </a:lnTo>
                    <a:lnTo>
                      <a:pt x="0" y="44200"/>
                    </a:lnTo>
                    <a:lnTo>
                      <a:pt x="285" y="44484"/>
                    </a:lnTo>
                    <a:lnTo>
                      <a:pt x="10912" y="33857"/>
                    </a:lnTo>
                    <a:lnTo>
                      <a:pt x="19382" y="33857"/>
                    </a:lnTo>
                    <a:lnTo>
                      <a:pt x="19442" y="33797"/>
                    </a:lnTo>
                    <a:lnTo>
                      <a:pt x="31090" y="22148"/>
                    </a:lnTo>
                    <a:lnTo>
                      <a:pt x="31090" y="18474"/>
                    </a:lnTo>
                    <a:lnTo>
                      <a:pt x="23977" y="11361"/>
                    </a:lnTo>
                    <a:lnTo>
                      <a:pt x="23977" y="5509"/>
                    </a:lnTo>
                    <a:lnTo>
                      <a:pt x="29205" y="285"/>
                    </a:lnTo>
                    <a:lnTo>
                      <a:pt x="289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9020853" y="1998017"/>
                <a:ext cx="1057770" cy="1611852"/>
              </a:xfrm>
              <a:custGeom>
                <a:avLst/>
                <a:gdLst/>
                <a:ahLst/>
                <a:cxnLst/>
                <a:rect l="l" t="t" r="r" b="b"/>
                <a:pathLst>
                  <a:path w="12594" h="19191" extrusionOk="0">
                    <a:moveTo>
                      <a:pt x="12481" y="1"/>
                    </a:moveTo>
                    <a:lnTo>
                      <a:pt x="7066" y="5417"/>
                    </a:lnTo>
                    <a:lnTo>
                      <a:pt x="7066" y="12017"/>
                    </a:lnTo>
                    <a:lnTo>
                      <a:pt x="1" y="19078"/>
                    </a:lnTo>
                    <a:lnTo>
                      <a:pt x="117" y="19190"/>
                    </a:lnTo>
                    <a:lnTo>
                      <a:pt x="7226" y="12081"/>
                    </a:lnTo>
                    <a:lnTo>
                      <a:pt x="7226" y="5485"/>
                    </a:lnTo>
                    <a:lnTo>
                      <a:pt x="12593" y="113"/>
                    </a:lnTo>
                    <a:lnTo>
                      <a:pt x="124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9805572" y="1401268"/>
                <a:ext cx="562817" cy="889370"/>
              </a:xfrm>
              <a:custGeom>
                <a:avLst/>
                <a:gdLst/>
                <a:ahLst/>
                <a:cxnLst/>
                <a:rect l="l" t="t" r="r" b="b"/>
                <a:pathLst>
                  <a:path w="6701" h="10589" extrusionOk="0">
                    <a:moveTo>
                      <a:pt x="112" y="1"/>
                    </a:moveTo>
                    <a:lnTo>
                      <a:pt x="0" y="117"/>
                    </a:lnTo>
                    <a:lnTo>
                      <a:pt x="6541" y="6658"/>
                    </a:lnTo>
                    <a:lnTo>
                      <a:pt x="6541" y="10588"/>
                    </a:lnTo>
                    <a:lnTo>
                      <a:pt x="6701" y="10588"/>
                    </a:lnTo>
                    <a:lnTo>
                      <a:pt x="6701" y="6590"/>
                    </a:lnTo>
                    <a:lnTo>
                      <a:pt x="1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562194" y="410025"/>
              <a:ext cx="258605" cy="258941"/>
              <a:chOff x="8925357" y="2817675"/>
              <a:chExt cx="258605" cy="258941"/>
            </a:xfrm>
          </p:grpSpPr>
          <p:sp>
            <p:nvSpPr>
              <p:cNvPr id="88" name="Google Shape;88;p3"/>
              <p:cNvSpPr/>
              <p:nvPr/>
            </p:nvSpPr>
            <p:spPr>
              <a:xfrm>
                <a:off x="9033956" y="2817675"/>
                <a:ext cx="41155" cy="258941"/>
              </a:xfrm>
              <a:custGeom>
                <a:avLst/>
                <a:gdLst/>
                <a:ahLst/>
                <a:cxnLst/>
                <a:rect l="l" t="t" r="r" b="b"/>
                <a:pathLst>
                  <a:path w="490" h="3083" extrusionOk="0">
                    <a:moveTo>
                      <a:pt x="1" y="1"/>
                    </a:moveTo>
                    <a:lnTo>
                      <a:pt x="1" y="3083"/>
                    </a:lnTo>
                    <a:lnTo>
                      <a:pt x="489" y="3083"/>
                    </a:lnTo>
                    <a:lnTo>
                      <a:pt x="4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8925357" y="2926610"/>
                <a:ext cx="258605" cy="41155"/>
              </a:xfrm>
              <a:custGeom>
                <a:avLst/>
                <a:gdLst/>
                <a:ahLst/>
                <a:cxnLst/>
                <a:rect l="l" t="t" r="r" b="b"/>
                <a:pathLst>
                  <a:path w="3079" h="490" extrusionOk="0">
                    <a:moveTo>
                      <a:pt x="1" y="1"/>
                    </a:moveTo>
                    <a:lnTo>
                      <a:pt x="1" y="489"/>
                    </a:lnTo>
                    <a:lnTo>
                      <a:pt x="3079" y="489"/>
                    </a:lnTo>
                    <a:lnTo>
                      <a:pt x="30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3"/>
            <p:cNvGrpSpPr/>
            <p:nvPr/>
          </p:nvGrpSpPr>
          <p:grpSpPr>
            <a:xfrm rot="5400000">
              <a:off x="8467489" y="2523161"/>
              <a:ext cx="556854" cy="97176"/>
              <a:chOff x="8351789" y="4872911"/>
              <a:chExt cx="556854" cy="97176"/>
            </a:xfrm>
          </p:grpSpPr>
          <p:sp>
            <p:nvSpPr>
              <p:cNvPr id="91" name="Google Shape;91;p3"/>
              <p:cNvSpPr/>
              <p:nvPr/>
            </p:nvSpPr>
            <p:spPr>
              <a:xfrm>
                <a:off x="8351789" y="4872911"/>
                <a:ext cx="137324" cy="97176"/>
              </a:xfrm>
              <a:custGeom>
                <a:avLst/>
                <a:gdLst/>
                <a:ahLst/>
                <a:cxnLst/>
                <a:rect l="l" t="t" r="r" b="b"/>
                <a:pathLst>
                  <a:path w="1635" h="1157" extrusionOk="0">
                    <a:moveTo>
                      <a:pt x="1" y="0"/>
                    </a:moveTo>
                    <a:lnTo>
                      <a:pt x="954" y="1157"/>
                    </a:lnTo>
                    <a:lnTo>
                      <a:pt x="1634" y="1157"/>
                    </a:lnTo>
                    <a:lnTo>
                      <a:pt x="6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8456357" y="4872911"/>
                <a:ext cx="137576" cy="97176"/>
              </a:xfrm>
              <a:custGeom>
                <a:avLst/>
                <a:gdLst/>
                <a:ahLst/>
                <a:cxnLst/>
                <a:rect l="l" t="t" r="r" b="b"/>
                <a:pathLst>
                  <a:path w="1638" h="1157" extrusionOk="0">
                    <a:moveTo>
                      <a:pt x="1" y="0"/>
                    </a:moveTo>
                    <a:lnTo>
                      <a:pt x="958" y="1157"/>
                    </a:lnTo>
                    <a:lnTo>
                      <a:pt x="1638" y="1157"/>
                    </a:lnTo>
                    <a:lnTo>
                      <a:pt x="6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8561260" y="4872911"/>
                <a:ext cx="137576" cy="97176"/>
              </a:xfrm>
              <a:custGeom>
                <a:avLst/>
                <a:gdLst/>
                <a:ahLst/>
                <a:cxnLst/>
                <a:rect l="l" t="t" r="r" b="b"/>
                <a:pathLst>
                  <a:path w="1638" h="1157" extrusionOk="0">
                    <a:moveTo>
                      <a:pt x="1" y="0"/>
                    </a:moveTo>
                    <a:lnTo>
                      <a:pt x="957" y="1157"/>
                    </a:lnTo>
                    <a:lnTo>
                      <a:pt x="1638" y="1157"/>
                    </a:lnTo>
                    <a:lnTo>
                      <a:pt x="6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8666164" y="4872911"/>
                <a:ext cx="137576" cy="97176"/>
              </a:xfrm>
              <a:custGeom>
                <a:avLst/>
                <a:gdLst/>
                <a:ahLst/>
                <a:cxnLst/>
                <a:rect l="l" t="t" r="r" b="b"/>
                <a:pathLst>
                  <a:path w="1638" h="1157" extrusionOk="0">
                    <a:moveTo>
                      <a:pt x="1" y="0"/>
                    </a:moveTo>
                    <a:lnTo>
                      <a:pt x="957" y="1157"/>
                    </a:lnTo>
                    <a:lnTo>
                      <a:pt x="1638" y="1157"/>
                    </a:lnTo>
                    <a:lnTo>
                      <a:pt x="6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8771067" y="4872911"/>
                <a:ext cx="137576" cy="97176"/>
              </a:xfrm>
              <a:custGeom>
                <a:avLst/>
                <a:gdLst/>
                <a:ahLst/>
                <a:cxnLst/>
                <a:rect l="l" t="t" r="r" b="b"/>
                <a:pathLst>
                  <a:path w="1638" h="1157" extrusionOk="0">
                    <a:moveTo>
                      <a:pt x="0" y="0"/>
                    </a:moveTo>
                    <a:lnTo>
                      <a:pt x="957" y="1157"/>
                    </a:lnTo>
                    <a:lnTo>
                      <a:pt x="1638" y="1157"/>
                    </a:lnTo>
                    <a:lnTo>
                      <a:pt x="6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3"/>
            <p:cNvSpPr/>
            <p:nvPr/>
          </p:nvSpPr>
          <p:spPr>
            <a:xfrm>
              <a:off x="7306875" y="4600447"/>
              <a:ext cx="2229499" cy="657745"/>
            </a:xfrm>
            <a:custGeom>
              <a:avLst/>
              <a:gdLst/>
              <a:ahLst/>
              <a:cxnLst/>
              <a:rect l="l" t="t" r="r" b="b"/>
              <a:pathLst>
                <a:path w="21985" h="6486" extrusionOk="0">
                  <a:moveTo>
                    <a:pt x="21784" y="1"/>
                  </a:moveTo>
                  <a:lnTo>
                    <a:pt x="19442" y="2342"/>
                  </a:lnTo>
                  <a:lnTo>
                    <a:pt x="3943" y="2342"/>
                  </a:lnTo>
                  <a:lnTo>
                    <a:pt x="0" y="6285"/>
                  </a:lnTo>
                  <a:lnTo>
                    <a:pt x="201" y="6485"/>
                  </a:lnTo>
                  <a:lnTo>
                    <a:pt x="4059" y="2626"/>
                  </a:lnTo>
                  <a:lnTo>
                    <a:pt x="19558" y="2626"/>
                  </a:lnTo>
                  <a:lnTo>
                    <a:pt x="21984" y="201"/>
                  </a:lnTo>
                  <a:lnTo>
                    <a:pt x="217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rot="-5400000">
              <a:off x="7658071" y="-461281"/>
              <a:ext cx="1325446" cy="1878100"/>
            </a:xfrm>
            <a:custGeom>
              <a:avLst/>
              <a:gdLst/>
              <a:ahLst/>
              <a:cxnLst/>
              <a:rect l="l" t="t" r="r" b="b"/>
              <a:pathLst>
                <a:path w="15781" h="22361" extrusionOk="0">
                  <a:moveTo>
                    <a:pt x="15640" y="0"/>
                  </a:moveTo>
                  <a:lnTo>
                    <a:pt x="9404" y="6237"/>
                  </a:lnTo>
                  <a:lnTo>
                    <a:pt x="9404" y="12821"/>
                  </a:lnTo>
                  <a:lnTo>
                    <a:pt x="1" y="22224"/>
                  </a:lnTo>
                  <a:lnTo>
                    <a:pt x="141" y="22360"/>
                  </a:lnTo>
                  <a:lnTo>
                    <a:pt x="9600" y="12902"/>
                  </a:lnTo>
                  <a:lnTo>
                    <a:pt x="9600" y="6317"/>
                  </a:lnTo>
                  <a:lnTo>
                    <a:pt x="15780" y="137"/>
                  </a:lnTo>
                  <a:lnTo>
                    <a:pt x="15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3"/>
          <p:cNvSpPr txBox="1">
            <a:spLocks noGrp="1"/>
          </p:cNvSpPr>
          <p:nvPr>
            <p:ph type="title"/>
          </p:nvPr>
        </p:nvSpPr>
        <p:spPr>
          <a:xfrm>
            <a:off x="1320300" y="2096633"/>
            <a:ext cx="6503400" cy="105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99" name="Google Shape;99;p3"/>
          <p:cNvSpPr txBox="1">
            <a:spLocks noGrp="1"/>
          </p:cNvSpPr>
          <p:nvPr>
            <p:ph type="title" idx="2" hasCustomPrompt="1"/>
          </p:nvPr>
        </p:nvSpPr>
        <p:spPr>
          <a:xfrm>
            <a:off x="3915450" y="1163052"/>
            <a:ext cx="1313100" cy="77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100" name="Google Shape;100;p3"/>
          <p:cNvSpPr txBox="1">
            <a:spLocks noGrp="1"/>
          </p:cNvSpPr>
          <p:nvPr>
            <p:ph type="subTitle" idx="1"/>
          </p:nvPr>
        </p:nvSpPr>
        <p:spPr>
          <a:xfrm>
            <a:off x="3052350" y="3267278"/>
            <a:ext cx="3039300" cy="69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2">
  <p:cSld name="CUSTOM_20_1">
    <p:spTree>
      <p:nvGrpSpPr>
        <p:cNvPr id="1" name="Shape 700"/>
        <p:cNvGrpSpPr/>
        <p:nvPr/>
      </p:nvGrpSpPr>
      <p:grpSpPr>
        <a:xfrm>
          <a:off x="0" y="0"/>
          <a:ext cx="0" cy="0"/>
          <a:chOff x="0" y="0"/>
          <a:chExt cx="0" cy="0"/>
        </a:xfrm>
      </p:grpSpPr>
      <p:sp>
        <p:nvSpPr>
          <p:cNvPr id="701" name="Google Shape;701;p23"/>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Fredoka One"/>
              <a:buNone/>
              <a:defRPr/>
            </a:lvl1pPr>
            <a:lvl2pPr lvl="1"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a:endParaRPr/>
          </a:p>
        </p:txBody>
      </p:sp>
      <p:grpSp>
        <p:nvGrpSpPr>
          <p:cNvPr id="702" name="Google Shape;702;p23"/>
          <p:cNvGrpSpPr/>
          <p:nvPr/>
        </p:nvGrpSpPr>
        <p:grpSpPr>
          <a:xfrm rot="10800000" flipH="1">
            <a:off x="8002875" y="-893617"/>
            <a:ext cx="1599393" cy="2188720"/>
            <a:chOff x="8051125" y="4018221"/>
            <a:chExt cx="1599393" cy="2188720"/>
          </a:xfrm>
        </p:grpSpPr>
        <p:sp>
          <p:nvSpPr>
            <p:cNvPr id="703" name="Google Shape;703;p23"/>
            <p:cNvSpPr/>
            <p:nvPr/>
          </p:nvSpPr>
          <p:spPr>
            <a:xfrm>
              <a:off x="8051125" y="4157250"/>
              <a:ext cx="1311339" cy="1311189"/>
            </a:xfrm>
            <a:custGeom>
              <a:avLst/>
              <a:gdLst/>
              <a:ahLst/>
              <a:cxnLst/>
              <a:rect l="l" t="t" r="r" b="b"/>
              <a:pathLst>
                <a:path w="8763" h="8762" extrusionOk="0">
                  <a:moveTo>
                    <a:pt x="8762" y="1"/>
                  </a:moveTo>
                  <a:lnTo>
                    <a:pt x="4382" y="4381"/>
                  </a:lnTo>
                  <a:lnTo>
                    <a:pt x="1" y="8762"/>
                  </a:lnTo>
                  <a:lnTo>
                    <a:pt x="2496" y="8762"/>
                  </a:lnTo>
                  <a:lnTo>
                    <a:pt x="5602" y="5657"/>
                  </a:lnTo>
                  <a:lnTo>
                    <a:pt x="8762" y="2496"/>
                  </a:lnTo>
                  <a:lnTo>
                    <a:pt x="87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4" name="Google Shape;704;p23"/>
            <p:cNvGrpSpPr/>
            <p:nvPr/>
          </p:nvGrpSpPr>
          <p:grpSpPr>
            <a:xfrm>
              <a:off x="8421632" y="4018221"/>
              <a:ext cx="1228886" cy="2188720"/>
              <a:chOff x="8389396" y="1055350"/>
              <a:chExt cx="1228886" cy="2188720"/>
            </a:xfrm>
          </p:grpSpPr>
          <p:sp>
            <p:nvSpPr>
              <p:cNvPr id="705" name="Google Shape;705;p23"/>
              <p:cNvSpPr/>
              <p:nvPr/>
            </p:nvSpPr>
            <p:spPr>
              <a:xfrm>
                <a:off x="8421616" y="1130946"/>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3"/>
              <p:cNvSpPr/>
              <p:nvPr/>
            </p:nvSpPr>
            <p:spPr>
              <a:xfrm>
                <a:off x="8389396" y="1055350"/>
                <a:ext cx="95651" cy="95575"/>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7" name="Google Shape;707;p23"/>
          <p:cNvGrpSpPr/>
          <p:nvPr/>
        </p:nvGrpSpPr>
        <p:grpSpPr>
          <a:xfrm>
            <a:off x="-2361718" y="1128115"/>
            <a:ext cx="6322114" cy="7255046"/>
            <a:chOff x="-2361718" y="747115"/>
            <a:chExt cx="6322114" cy="7255046"/>
          </a:xfrm>
        </p:grpSpPr>
        <p:grpSp>
          <p:nvGrpSpPr>
            <p:cNvPr id="708" name="Google Shape;708;p23"/>
            <p:cNvGrpSpPr/>
            <p:nvPr/>
          </p:nvGrpSpPr>
          <p:grpSpPr>
            <a:xfrm rot="10800000">
              <a:off x="-2361718" y="747115"/>
              <a:ext cx="6322114" cy="7255046"/>
              <a:chOff x="-2504900" y="1005827"/>
              <a:chExt cx="6322114" cy="7255046"/>
            </a:xfrm>
          </p:grpSpPr>
          <p:sp>
            <p:nvSpPr>
              <p:cNvPr id="709" name="Google Shape;709;p23"/>
              <p:cNvSpPr/>
              <p:nvPr/>
            </p:nvSpPr>
            <p:spPr>
              <a:xfrm>
                <a:off x="-2504900" y="1005827"/>
                <a:ext cx="6322114" cy="7255046"/>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3"/>
              <p:cNvSpPr/>
              <p:nvPr/>
            </p:nvSpPr>
            <p:spPr>
              <a:xfrm>
                <a:off x="498666" y="3857823"/>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1" name="Google Shape;711;p23"/>
            <p:cNvGrpSpPr/>
            <p:nvPr/>
          </p:nvGrpSpPr>
          <p:grpSpPr>
            <a:xfrm rot="-5400000" flipH="1">
              <a:off x="413271" y="3223016"/>
              <a:ext cx="618213" cy="306426"/>
              <a:chOff x="5989375" y="1843575"/>
              <a:chExt cx="136525" cy="67675"/>
            </a:xfrm>
          </p:grpSpPr>
          <p:sp>
            <p:nvSpPr>
              <p:cNvPr id="712" name="Google Shape;712;p23"/>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3"/>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3"/>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3"/>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3"/>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3"/>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3"/>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3"/>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777"/>
        <p:cNvGrpSpPr/>
        <p:nvPr/>
      </p:nvGrpSpPr>
      <p:grpSpPr>
        <a:xfrm>
          <a:off x="0" y="0"/>
          <a:ext cx="0" cy="0"/>
          <a:chOff x="0" y="0"/>
          <a:chExt cx="0" cy="0"/>
        </a:xfrm>
      </p:grpSpPr>
      <p:grpSp>
        <p:nvGrpSpPr>
          <p:cNvPr id="778" name="Google Shape;778;p25"/>
          <p:cNvGrpSpPr/>
          <p:nvPr/>
        </p:nvGrpSpPr>
        <p:grpSpPr>
          <a:xfrm>
            <a:off x="-1296571" y="-620648"/>
            <a:ext cx="3482238" cy="4516379"/>
            <a:chOff x="-1296571" y="-620648"/>
            <a:chExt cx="3482238" cy="4516379"/>
          </a:xfrm>
        </p:grpSpPr>
        <p:sp>
          <p:nvSpPr>
            <p:cNvPr id="779" name="Google Shape;779;p25"/>
            <p:cNvSpPr/>
            <p:nvPr/>
          </p:nvSpPr>
          <p:spPr>
            <a:xfrm>
              <a:off x="-1296571" y="0"/>
              <a:ext cx="3031826" cy="2004580"/>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0" name="Google Shape;780;p25"/>
            <p:cNvGrpSpPr/>
            <p:nvPr/>
          </p:nvGrpSpPr>
          <p:grpSpPr>
            <a:xfrm>
              <a:off x="-941814" y="-620648"/>
              <a:ext cx="3127481" cy="4516379"/>
              <a:chOff x="278245" y="-184325"/>
              <a:chExt cx="2358228" cy="3405504"/>
            </a:xfrm>
          </p:grpSpPr>
          <p:grpSp>
            <p:nvGrpSpPr>
              <p:cNvPr id="781" name="Google Shape;781;p25"/>
              <p:cNvGrpSpPr/>
              <p:nvPr/>
            </p:nvGrpSpPr>
            <p:grpSpPr>
              <a:xfrm>
                <a:off x="278245" y="-184325"/>
                <a:ext cx="2358228" cy="3336759"/>
                <a:chOff x="1181475" y="2041825"/>
                <a:chExt cx="620325" cy="877725"/>
              </a:xfrm>
            </p:grpSpPr>
            <p:sp>
              <p:nvSpPr>
                <p:cNvPr id="782" name="Google Shape;782;p25"/>
                <p:cNvSpPr/>
                <p:nvPr/>
              </p:nvSpPr>
              <p:spPr>
                <a:xfrm>
                  <a:off x="1185375" y="2377350"/>
                  <a:ext cx="119525" cy="119500"/>
                </a:xfrm>
                <a:custGeom>
                  <a:avLst/>
                  <a:gdLst/>
                  <a:ahLst/>
                  <a:cxnLst/>
                  <a:rect l="l" t="t" r="r" b="b"/>
                  <a:pathLst>
                    <a:path w="4781" h="4780" extrusionOk="0">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5"/>
                <p:cNvSpPr/>
                <p:nvPr/>
              </p:nvSpPr>
              <p:spPr>
                <a:xfrm>
                  <a:off x="1767500" y="2041825"/>
                  <a:ext cx="34300" cy="29425"/>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5"/>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5"/>
                <p:cNvSpPr/>
                <p:nvPr/>
              </p:nvSpPr>
              <p:spPr>
                <a:xfrm>
                  <a:off x="1260925" y="2268575"/>
                  <a:ext cx="243200" cy="370575"/>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5"/>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7" name="Google Shape;787;p25"/>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88" name="Google Shape;788;p25"/>
          <p:cNvGrpSpPr/>
          <p:nvPr/>
        </p:nvGrpSpPr>
        <p:grpSpPr>
          <a:xfrm>
            <a:off x="5245253" y="-441860"/>
            <a:ext cx="6654696" cy="9380356"/>
            <a:chOff x="5245253" y="-441860"/>
            <a:chExt cx="6654696" cy="9380356"/>
          </a:xfrm>
        </p:grpSpPr>
        <p:sp>
          <p:nvSpPr>
            <p:cNvPr id="789" name="Google Shape;789;p25"/>
            <p:cNvSpPr/>
            <p:nvPr/>
          </p:nvSpPr>
          <p:spPr>
            <a:xfrm rot="10800000" flipH="1">
              <a:off x="5245253" y="1301790"/>
              <a:ext cx="6654696" cy="7636707"/>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0" name="Google Shape;790;p25"/>
            <p:cNvGrpSpPr/>
            <p:nvPr/>
          </p:nvGrpSpPr>
          <p:grpSpPr>
            <a:xfrm flipH="1">
              <a:off x="8418770" y="-441860"/>
              <a:ext cx="2708843" cy="3931638"/>
              <a:chOff x="6769513" y="299393"/>
              <a:chExt cx="1308620" cy="1899525"/>
            </a:xfrm>
          </p:grpSpPr>
          <p:sp>
            <p:nvSpPr>
              <p:cNvPr id="791" name="Google Shape;791;p25"/>
              <p:cNvSpPr/>
              <p:nvPr/>
            </p:nvSpPr>
            <p:spPr>
              <a:xfrm>
                <a:off x="7817889" y="1007055"/>
                <a:ext cx="252070" cy="252070"/>
              </a:xfrm>
              <a:custGeom>
                <a:avLst/>
                <a:gdLst/>
                <a:ahLst/>
                <a:cxnLst/>
                <a:rect l="l" t="t" r="r" b="b"/>
                <a:pathLst>
                  <a:path w="4564" h="4564" extrusionOk="0">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5"/>
              <p:cNvSpPr/>
              <p:nvPr/>
            </p:nvSpPr>
            <p:spPr>
              <a:xfrm>
                <a:off x="7983027" y="2137006"/>
                <a:ext cx="72351" cy="61913"/>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5"/>
              <p:cNvSpPr/>
              <p:nvPr/>
            </p:nvSpPr>
            <p:spPr>
              <a:xfrm>
                <a:off x="6769513" y="299393"/>
                <a:ext cx="61968" cy="61747"/>
              </a:xfrm>
              <a:custGeom>
                <a:avLst/>
                <a:gdLst/>
                <a:ahLst/>
                <a:cxnLst/>
                <a:rect l="l" t="t" r="r" b="b"/>
                <a:pathLst>
                  <a:path w="1122" h="1118" extrusionOk="0">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5"/>
              <p:cNvSpPr/>
              <p:nvPr/>
            </p:nvSpPr>
            <p:spPr>
              <a:xfrm>
                <a:off x="6811985" y="339214"/>
                <a:ext cx="1266148" cy="1811765"/>
              </a:xfrm>
              <a:custGeom>
                <a:avLst/>
                <a:gdLst/>
                <a:ahLst/>
                <a:cxnLst/>
                <a:rect l="l" t="t" r="r" b="b"/>
                <a:pathLst>
                  <a:path w="22925" h="32804" extrusionOk="0">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5"/>
              <p:cNvSpPr/>
              <p:nvPr/>
            </p:nvSpPr>
            <p:spPr>
              <a:xfrm>
                <a:off x="7397589" y="777575"/>
                <a:ext cx="512976" cy="781781"/>
              </a:xfrm>
              <a:custGeom>
                <a:avLst/>
                <a:gdLst/>
                <a:ahLst/>
                <a:cxnLst/>
                <a:rect l="l" t="t" r="r" b="b"/>
                <a:pathLst>
                  <a:path w="9288" h="14155" extrusionOk="0">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5"/>
              <p:cNvSpPr/>
              <p:nvPr/>
            </p:nvSpPr>
            <p:spPr>
              <a:xfrm>
                <a:off x="7777847" y="1417359"/>
                <a:ext cx="273112" cy="431181"/>
              </a:xfrm>
              <a:custGeom>
                <a:avLst/>
                <a:gdLst/>
                <a:ahLst/>
                <a:cxnLst/>
                <a:rect l="l" t="t" r="r" b="b"/>
                <a:pathLst>
                  <a:path w="4945" h="7807" extrusionOk="0">
                    <a:moveTo>
                      <a:pt x="4824" y="1"/>
                    </a:moveTo>
                    <a:lnTo>
                      <a:pt x="4824" y="2899"/>
                    </a:lnTo>
                    <a:lnTo>
                      <a:pt x="1" y="7722"/>
                    </a:lnTo>
                    <a:lnTo>
                      <a:pt x="85" y="7806"/>
                    </a:lnTo>
                    <a:lnTo>
                      <a:pt x="4944" y="2951"/>
                    </a:ln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7" name="Google Shape;797;p25"/>
            <p:cNvSpPr/>
            <p:nvPr/>
          </p:nvSpPr>
          <p:spPr>
            <a:xfrm rot="10800000" flipH="1">
              <a:off x="8322117" y="3604890"/>
              <a:ext cx="1464987" cy="2586938"/>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5"/>
            <p:cNvSpPr/>
            <p:nvPr/>
          </p:nvSpPr>
          <p:spPr>
            <a:xfrm rot="10800000" flipH="1">
              <a:off x="8796218" y="3575323"/>
              <a:ext cx="727762" cy="727762"/>
            </a:xfrm>
            <a:custGeom>
              <a:avLst/>
              <a:gdLst/>
              <a:ahLst/>
              <a:cxnLst/>
              <a:rect l="l" t="t" r="r" b="b"/>
              <a:pathLst>
                <a:path w="9936" h="9936" fill="none" extrusionOk="0">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w="19050" cap="flat" cmpd="sng">
              <a:solidFill>
                <a:schemeClr val="accent3"/>
              </a:solidFill>
              <a:prstDash val="solid"/>
              <a:miter lim="40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799"/>
        <p:cNvGrpSpPr/>
        <p:nvPr/>
      </p:nvGrpSpPr>
      <p:grpSpPr>
        <a:xfrm>
          <a:off x="0" y="0"/>
          <a:ext cx="0" cy="0"/>
          <a:chOff x="0" y="0"/>
          <a:chExt cx="0" cy="0"/>
        </a:xfrm>
      </p:grpSpPr>
      <p:grpSp>
        <p:nvGrpSpPr>
          <p:cNvPr id="800" name="Google Shape;800;p26"/>
          <p:cNvGrpSpPr/>
          <p:nvPr/>
        </p:nvGrpSpPr>
        <p:grpSpPr>
          <a:xfrm rot="10800000" flipH="1">
            <a:off x="8002875" y="-893617"/>
            <a:ext cx="1599393" cy="2188720"/>
            <a:chOff x="8051125" y="4018221"/>
            <a:chExt cx="1599393" cy="2188720"/>
          </a:xfrm>
        </p:grpSpPr>
        <p:sp>
          <p:nvSpPr>
            <p:cNvPr id="801" name="Google Shape;801;p26"/>
            <p:cNvSpPr/>
            <p:nvPr/>
          </p:nvSpPr>
          <p:spPr>
            <a:xfrm>
              <a:off x="8051125" y="4157250"/>
              <a:ext cx="1311339" cy="1311189"/>
            </a:xfrm>
            <a:custGeom>
              <a:avLst/>
              <a:gdLst/>
              <a:ahLst/>
              <a:cxnLst/>
              <a:rect l="l" t="t" r="r" b="b"/>
              <a:pathLst>
                <a:path w="8763" h="8762" extrusionOk="0">
                  <a:moveTo>
                    <a:pt x="8762" y="1"/>
                  </a:moveTo>
                  <a:lnTo>
                    <a:pt x="4382" y="4381"/>
                  </a:lnTo>
                  <a:lnTo>
                    <a:pt x="1" y="8762"/>
                  </a:lnTo>
                  <a:lnTo>
                    <a:pt x="2496" y="8762"/>
                  </a:lnTo>
                  <a:lnTo>
                    <a:pt x="5602" y="5657"/>
                  </a:lnTo>
                  <a:lnTo>
                    <a:pt x="8762" y="2496"/>
                  </a:lnTo>
                  <a:lnTo>
                    <a:pt x="87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2" name="Google Shape;802;p26"/>
            <p:cNvGrpSpPr/>
            <p:nvPr/>
          </p:nvGrpSpPr>
          <p:grpSpPr>
            <a:xfrm>
              <a:off x="8421632" y="4018221"/>
              <a:ext cx="1228886" cy="2188720"/>
              <a:chOff x="8389396" y="1055350"/>
              <a:chExt cx="1228886" cy="2188720"/>
            </a:xfrm>
          </p:grpSpPr>
          <p:sp>
            <p:nvSpPr>
              <p:cNvPr id="803" name="Google Shape;803;p26"/>
              <p:cNvSpPr/>
              <p:nvPr/>
            </p:nvSpPr>
            <p:spPr>
              <a:xfrm>
                <a:off x="8421616" y="1130946"/>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6"/>
              <p:cNvSpPr/>
              <p:nvPr/>
            </p:nvSpPr>
            <p:spPr>
              <a:xfrm>
                <a:off x="8389396" y="1055350"/>
                <a:ext cx="95651" cy="95575"/>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5" name="Google Shape;805;p26"/>
          <p:cNvGrpSpPr/>
          <p:nvPr/>
        </p:nvGrpSpPr>
        <p:grpSpPr>
          <a:xfrm>
            <a:off x="-2361718" y="1128115"/>
            <a:ext cx="6322114" cy="7255046"/>
            <a:chOff x="-2361718" y="747115"/>
            <a:chExt cx="6322114" cy="7255046"/>
          </a:xfrm>
        </p:grpSpPr>
        <p:grpSp>
          <p:nvGrpSpPr>
            <p:cNvPr id="806" name="Google Shape;806;p26"/>
            <p:cNvGrpSpPr/>
            <p:nvPr/>
          </p:nvGrpSpPr>
          <p:grpSpPr>
            <a:xfrm rot="10800000">
              <a:off x="-2361718" y="747115"/>
              <a:ext cx="6322114" cy="7255046"/>
              <a:chOff x="-2504900" y="1005827"/>
              <a:chExt cx="6322114" cy="7255046"/>
            </a:xfrm>
          </p:grpSpPr>
          <p:sp>
            <p:nvSpPr>
              <p:cNvPr id="807" name="Google Shape;807;p26"/>
              <p:cNvSpPr/>
              <p:nvPr/>
            </p:nvSpPr>
            <p:spPr>
              <a:xfrm>
                <a:off x="-2504900" y="1005827"/>
                <a:ext cx="6322114" cy="7255046"/>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6"/>
              <p:cNvSpPr/>
              <p:nvPr/>
            </p:nvSpPr>
            <p:spPr>
              <a:xfrm>
                <a:off x="498666" y="3857823"/>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 name="Google Shape;809;p26"/>
            <p:cNvGrpSpPr/>
            <p:nvPr/>
          </p:nvGrpSpPr>
          <p:grpSpPr>
            <a:xfrm rot="-5400000" flipH="1">
              <a:off x="413271" y="3223016"/>
              <a:ext cx="618213" cy="306426"/>
              <a:chOff x="5989375" y="1843575"/>
              <a:chExt cx="136525" cy="67675"/>
            </a:xfrm>
          </p:grpSpPr>
          <p:sp>
            <p:nvSpPr>
              <p:cNvPr id="810" name="Google Shape;810;p26"/>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6"/>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6"/>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6"/>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6"/>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6"/>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6"/>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6"/>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1"/>
        <p:cNvGrpSpPr/>
        <p:nvPr/>
      </p:nvGrpSpPr>
      <p:grpSpPr>
        <a:xfrm>
          <a:off x="0" y="0"/>
          <a:ext cx="0" cy="0"/>
          <a:chOff x="0" y="0"/>
          <a:chExt cx="0" cy="0"/>
        </a:xfrm>
      </p:grpSpPr>
      <p:grpSp>
        <p:nvGrpSpPr>
          <p:cNvPr id="102" name="Google Shape;102;p4"/>
          <p:cNvGrpSpPr/>
          <p:nvPr/>
        </p:nvGrpSpPr>
        <p:grpSpPr>
          <a:xfrm>
            <a:off x="-859697" y="-661345"/>
            <a:ext cx="2552998" cy="2062932"/>
            <a:chOff x="-859697" y="-661345"/>
            <a:chExt cx="2552998" cy="2062932"/>
          </a:xfrm>
        </p:grpSpPr>
        <p:sp>
          <p:nvSpPr>
            <p:cNvPr id="103" name="Google Shape;103;p4"/>
            <p:cNvSpPr/>
            <p:nvPr/>
          </p:nvSpPr>
          <p:spPr>
            <a:xfrm>
              <a:off x="-859697" y="-661345"/>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107627" y="-466741"/>
              <a:ext cx="1226141" cy="1868328"/>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4"/>
          <p:cNvGrpSpPr/>
          <p:nvPr/>
        </p:nvGrpSpPr>
        <p:grpSpPr>
          <a:xfrm>
            <a:off x="7218415" y="1051567"/>
            <a:ext cx="3942356" cy="4639226"/>
            <a:chOff x="7276179" y="1051567"/>
            <a:chExt cx="3942356" cy="4639226"/>
          </a:xfrm>
        </p:grpSpPr>
        <p:sp>
          <p:nvSpPr>
            <p:cNvPr id="106" name="Google Shape;106;p4"/>
            <p:cNvSpPr/>
            <p:nvPr/>
          </p:nvSpPr>
          <p:spPr>
            <a:xfrm>
              <a:off x="7276179" y="3686213"/>
              <a:ext cx="3031826" cy="2004580"/>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4"/>
            <p:cNvGrpSpPr/>
            <p:nvPr/>
          </p:nvGrpSpPr>
          <p:grpSpPr>
            <a:xfrm>
              <a:off x="8615789" y="1051567"/>
              <a:ext cx="2602747" cy="3802366"/>
              <a:chOff x="278245" y="-112475"/>
              <a:chExt cx="2281910" cy="3333654"/>
            </a:xfrm>
          </p:grpSpPr>
          <p:grpSp>
            <p:nvGrpSpPr>
              <p:cNvPr id="108" name="Google Shape;108;p4"/>
              <p:cNvGrpSpPr/>
              <p:nvPr/>
            </p:nvGrpSpPr>
            <p:grpSpPr>
              <a:xfrm>
                <a:off x="278245" y="-112475"/>
                <a:ext cx="2281910" cy="3264909"/>
                <a:chOff x="1181475" y="2060725"/>
                <a:chExt cx="600250" cy="858825"/>
              </a:xfrm>
            </p:grpSpPr>
            <p:sp>
              <p:nvSpPr>
                <p:cNvPr id="109" name="Google Shape;109;p4"/>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4"/>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2" name="Google Shape;112;p4"/>
          <p:cNvSpPr txBox="1">
            <a:spLocks noGrp="1"/>
          </p:cNvSpPr>
          <p:nvPr>
            <p:ph type="body" idx="1"/>
          </p:nvPr>
        </p:nvSpPr>
        <p:spPr>
          <a:xfrm>
            <a:off x="720000" y="1098950"/>
            <a:ext cx="7704000" cy="3509700"/>
          </a:xfrm>
          <a:prstGeom prst="rect">
            <a:avLst/>
          </a:prstGeom>
        </p:spPr>
        <p:txBody>
          <a:bodyPr spcFirstLastPara="1" wrap="square" lIns="91425" tIns="91425" rIns="91425" bIns="91425" anchor="ctr" anchorCtr="0">
            <a:noAutofit/>
          </a:bodyPr>
          <a:lstStyle>
            <a:lvl1pPr marL="457200" lvl="0" indent="-304800">
              <a:lnSpc>
                <a:spcPct val="100000"/>
              </a:lnSpc>
              <a:spcBef>
                <a:spcPts val="0"/>
              </a:spcBef>
              <a:spcAft>
                <a:spcPts val="0"/>
              </a:spcAft>
              <a:buClr>
                <a:schemeClr val="dk2"/>
              </a:buClr>
              <a:buSzPts val="1200"/>
              <a:buAutoNum type="arabicPeriod"/>
              <a:defRPr sz="1200"/>
            </a:lvl1pPr>
            <a:lvl2pPr marL="914400" lvl="1" indent="-304800">
              <a:lnSpc>
                <a:spcPct val="100000"/>
              </a:lnSpc>
              <a:spcBef>
                <a:spcPts val="0"/>
              </a:spcBef>
              <a:spcAft>
                <a:spcPts val="0"/>
              </a:spcAft>
              <a:buClr>
                <a:srgbClr val="434343"/>
              </a:buClr>
              <a:buSzPts val="1200"/>
              <a:buFont typeface="Roboto Condensed Light"/>
              <a:buAutoNum type="alphaLcPeriod"/>
              <a:defRPr sz="1200"/>
            </a:lvl2pPr>
            <a:lvl3pPr marL="1371600" lvl="2" indent="-304800">
              <a:lnSpc>
                <a:spcPct val="100000"/>
              </a:lnSpc>
              <a:spcBef>
                <a:spcPts val="0"/>
              </a:spcBef>
              <a:spcAft>
                <a:spcPts val="0"/>
              </a:spcAft>
              <a:buClr>
                <a:srgbClr val="434343"/>
              </a:buClr>
              <a:buSzPts val="1200"/>
              <a:buFont typeface="Roboto Condensed Light"/>
              <a:buAutoNum type="romanLcPeriod"/>
              <a:defRPr sz="1200"/>
            </a:lvl3pPr>
            <a:lvl4pPr marL="1828800" lvl="3" indent="-304800">
              <a:lnSpc>
                <a:spcPct val="100000"/>
              </a:lnSpc>
              <a:spcBef>
                <a:spcPts val="0"/>
              </a:spcBef>
              <a:spcAft>
                <a:spcPts val="0"/>
              </a:spcAft>
              <a:buClr>
                <a:srgbClr val="434343"/>
              </a:buClr>
              <a:buSzPts val="1200"/>
              <a:buFont typeface="Roboto Condensed Light"/>
              <a:buAutoNum type="arabicPeriod"/>
              <a:defRPr sz="1200"/>
            </a:lvl4pPr>
            <a:lvl5pPr marL="2286000" lvl="4" indent="-304800">
              <a:lnSpc>
                <a:spcPct val="100000"/>
              </a:lnSpc>
              <a:spcBef>
                <a:spcPts val="0"/>
              </a:spcBef>
              <a:spcAft>
                <a:spcPts val="0"/>
              </a:spcAft>
              <a:buClr>
                <a:srgbClr val="434343"/>
              </a:buClr>
              <a:buSzPts val="1200"/>
              <a:buFont typeface="Roboto Condensed Light"/>
              <a:buAutoNum type="alphaLcPeriod"/>
              <a:defRPr sz="1200"/>
            </a:lvl5pPr>
            <a:lvl6pPr marL="2743200" lvl="5" indent="-304800">
              <a:lnSpc>
                <a:spcPct val="100000"/>
              </a:lnSpc>
              <a:spcBef>
                <a:spcPts val="0"/>
              </a:spcBef>
              <a:spcAft>
                <a:spcPts val="0"/>
              </a:spcAft>
              <a:buClr>
                <a:srgbClr val="434343"/>
              </a:buClr>
              <a:buSzPts val="1200"/>
              <a:buFont typeface="Roboto Condensed Light"/>
              <a:buAutoNum type="romanLcPeriod"/>
              <a:defRPr sz="1200"/>
            </a:lvl6pPr>
            <a:lvl7pPr marL="3200400" lvl="6" indent="-304800">
              <a:lnSpc>
                <a:spcPct val="100000"/>
              </a:lnSpc>
              <a:spcBef>
                <a:spcPts val="0"/>
              </a:spcBef>
              <a:spcAft>
                <a:spcPts val="0"/>
              </a:spcAft>
              <a:buClr>
                <a:srgbClr val="434343"/>
              </a:buClr>
              <a:buSzPts val="1200"/>
              <a:buFont typeface="Roboto Condensed Light"/>
              <a:buAutoNum type="arabicPeriod"/>
              <a:defRPr sz="1200"/>
            </a:lvl7pPr>
            <a:lvl8pPr marL="3657600" lvl="7" indent="-304800">
              <a:lnSpc>
                <a:spcPct val="100000"/>
              </a:lnSpc>
              <a:spcBef>
                <a:spcPts val="0"/>
              </a:spcBef>
              <a:spcAft>
                <a:spcPts val="0"/>
              </a:spcAft>
              <a:buClr>
                <a:srgbClr val="434343"/>
              </a:buClr>
              <a:buSzPts val="1200"/>
              <a:buFont typeface="Roboto Condensed Light"/>
              <a:buAutoNum type="alphaLcPeriod"/>
              <a:defRPr sz="1200"/>
            </a:lvl8pPr>
            <a:lvl9pPr marL="4114800" lvl="8" indent="-30480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113" name="Google Shape;113;p4"/>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000"/>
              <a:buFont typeface="Fredoka One"/>
              <a:buNone/>
              <a:defRPr/>
            </a:lvl1pPr>
            <a:lvl2pPr lvl="1" algn="ctr" rtl="0">
              <a:spcBef>
                <a:spcPts val="0"/>
              </a:spcBef>
              <a:spcAft>
                <a:spcPts val="0"/>
              </a:spcAft>
              <a:buSzPts val="3000"/>
              <a:buFont typeface="Fredoka One"/>
              <a:buNone/>
              <a:defRPr sz="3000">
                <a:latin typeface="Fredoka One"/>
                <a:ea typeface="Fredoka One"/>
                <a:cs typeface="Fredoka One"/>
                <a:sym typeface="Fredoka One"/>
              </a:defRPr>
            </a:lvl2pPr>
            <a:lvl3pPr lvl="2" algn="ctr" rtl="0">
              <a:spcBef>
                <a:spcPts val="0"/>
              </a:spcBef>
              <a:spcAft>
                <a:spcPts val="0"/>
              </a:spcAft>
              <a:buSzPts val="3000"/>
              <a:buFont typeface="Fredoka One"/>
              <a:buNone/>
              <a:defRPr sz="3000">
                <a:latin typeface="Fredoka One"/>
                <a:ea typeface="Fredoka One"/>
                <a:cs typeface="Fredoka One"/>
                <a:sym typeface="Fredoka One"/>
              </a:defRPr>
            </a:lvl3pPr>
            <a:lvl4pPr lvl="3" algn="ctr" rtl="0">
              <a:spcBef>
                <a:spcPts val="0"/>
              </a:spcBef>
              <a:spcAft>
                <a:spcPts val="0"/>
              </a:spcAft>
              <a:buSzPts val="3000"/>
              <a:buFont typeface="Fredoka One"/>
              <a:buNone/>
              <a:defRPr sz="3000">
                <a:latin typeface="Fredoka One"/>
                <a:ea typeface="Fredoka One"/>
                <a:cs typeface="Fredoka One"/>
                <a:sym typeface="Fredoka One"/>
              </a:defRPr>
            </a:lvl4pPr>
            <a:lvl5pPr lvl="4" algn="ctr" rtl="0">
              <a:spcBef>
                <a:spcPts val="0"/>
              </a:spcBef>
              <a:spcAft>
                <a:spcPts val="0"/>
              </a:spcAft>
              <a:buSzPts val="3000"/>
              <a:buFont typeface="Fredoka One"/>
              <a:buNone/>
              <a:defRPr sz="3000">
                <a:latin typeface="Fredoka One"/>
                <a:ea typeface="Fredoka One"/>
                <a:cs typeface="Fredoka One"/>
                <a:sym typeface="Fredoka One"/>
              </a:defRPr>
            </a:lvl5pPr>
            <a:lvl6pPr lvl="5" algn="ctr" rtl="0">
              <a:spcBef>
                <a:spcPts val="0"/>
              </a:spcBef>
              <a:spcAft>
                <a:spcPts val="0"/>
              </a:spcAft>
              <a:buSzPts val="3000"/>
              <a:buFont typeface="Fredoka One"/>
              <a:buNone/>
              <a:defRPr sz="3000">
                <a:latin typeface="Fredoka One"/>
                <a:ea typeface="Fredoka One"/>
                <a:cs typeface="Fredoka One"/>
                <a:sym typeface="Fredoka One"/>
              </a:defRPr>
            </a:lvl6pPr>
            <a:lvl7pPr lvl="6" algn="ctr" rtl="0">
              <a:spcBef>
                <a:spcPts val="0"/>
              </a:spcBef>
              <a:spcAft>
                <a:spcPts val="0"/>
              </a:spcAft>
              <a:buSzPts val="3000"/>
              <a:buFont typeface="Fredoka One"/>
              <a:buNone/>
              <a:defRPr sz="3000">
                <a:latin typeface="Fredoka One"/>
                <a:ea typeface="Fredoka One"/>
                <a:cs typeface="Fredoka One"/>
                <a:sym typeface="Fredoka One"/>
              </a:defRPr>
            </a:lvl7pPr>
            <a:lvl8pPr lvl="7" algn="ctr" rtl="0">
              <a:spcBef>
                <a:spcPts val="0"/>
              </a:spcBef>
              <a:spcAft>
                <a:spcPts val="0"/>
              </a:spcAft>
              <a:buSzPts val="3000"/>
              <a:buFont typeface="Fredoka One"/>
              <a:buNone/>
              <a:defRPr sz="3000">
                <a:latin typeface="Fredoka One"/>
                <a:ea typeface="Fredoka One"/>
                <a:cs typeface="Fredoka One"/>
                <a:sym typeface="Fredoka One"/>
              </a:defRPr>
            </a:lvl8pPr>
            <a:lvl9pPr lvl="8" algn="ctr" rtl="0">
              <a:spcBef>
                <a:spcPts val="0"/>
              </a:spcBef>
              <a:spcAft>
                <a:spcPts val="0"/>
              </a:spcAft>
              <a:buSzPts val="3000"/>
              <a:buFont typeface="Fredoka One"/>
              <a:buNone/>
              <a:defRPr sz="3000">
                <a:latin typeface="Fredoka One"/>
                <a:ea typeface="Fredoka One"/>
                <a:cs typeface="Fredoka One"/>
                <a:sym typeface="Fredoka 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4"/>
        <p:cNvGrpSpPr/>
        <p:nvPr/>
      </p:nvGrpSpPr>
      <p:grpSpPr>
        <a:xfrm>
          <a:off x="0" y="0"/>
          <a:ext cx="0" cy="0"/>
          <a:chOff x="0" y="0"/>
          <a:chExt cx="0" cy="0"/>
        </a:xfrm>
      </p:grpSpPr>
      <p:grpSp>
        <p:nvGrpSpPr>
          <p:cNvPr id="115" name="Google Shape;115;p5"/>
          <p:cNvGrpSpPr/>
          <p:nvPr/>
        </p:nvGrpSpPr>
        <p:grpSpPr>
          <a:xfrm>
            <a:off x="5368428" y="-2371849"/>
            <a:ext cx="7166740" cy="6435526"/>
            <a:chOff x="5368428" y="-2371849"/>
            <a:chExt cx="7166740" cy="6435526"/>
          </a:xfrm>
        </p:grpSpPr>
        <p:sp>
          <p:nvSpPr>
            <p:cNvPr id="116" name="Google Shape;116;p5"/>
            <p:cNvSpPr/>
            <p:nvPr/>
          </p:nvSpPr>
          <p:spPr>
            <a:xfrm>
              <a:off x="5368428" y="-2371849"/>
              <a:ext cx="7166740" cy="6435526"/>
            </a:xfrm>
            <a:custGeom>
              <a:avLst/>
              <a:gdLst/>
              <a:ahLst/>
              <a:cxnLst/>
              <a:rect l="l" t="t" r="r" b="b"/>
              <a:pathLst>
                <a:path w="71519" h="64222" extrusionOk="0">
                  <a:moveTo>
                    <a:pt x="160" y="0"/>
                  </a:moveTo>
                  <a:lnTo>
                    <a:pt x="0" y="160"/>
                  </a:lnTo>
                  <a:lnTo>
                    <a:pt x="26919" y="27079"/>
                  </a:lnTo>
                  <a:lnTo>
                    <a:pt x="26919" y="27956"/>
                  </a:lnTo>
                  <a:lnTo>
                    <a:pt x="30762" y="31798"/>
                  </a:lnTo>
                  <a:lnTo>
                    <a:pt x="32743" y="31798"/>
                  </a:lnTo>
                  <a:lnTo>
                    <a:pt x="38031" y="37086"/>
                  </a:lnTo>
                  <a:lnTo>
                    <a:pt x="44224" y="37086"/>
                  </a:lnTo>
                  <a:lnTo>
                    <a:pt x="71359" y="64221"/>
                  </a:lnTo>
                  <a:lnTo>
                    <a:pt x="71519" y="64061"/>
                  </a:lnTo>
                  <a:lnTo>
                    <a:pt x="42046" y="34588"/>
                  </a:lnTo>
                  <a:lnTo>
                    <a:pt x="42046" y="33035"/>
                  </a:lnTo>
                  <a:lnTo>
                    <a:pt x="38359" y="29353"/>
                  </a:lnTo>
                  <a:lnTo>
                    <a:pt x="35465" y="29353"/>
                  </a:lnTo>
                  <a:lnTo>
                    <a:pt x="28949" y="22836"/>
                  </a:lnTo>
                  <a:lnTo>
                    <a:pt x="22993" y="22836"/>
                  </a:lnTo>
                  <a:lnTo>
                    <a:pt x="1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 name="Google Shape;117;p5"/>
            <p:cNvGrpSpPr/>
            <p:nvPr/>
          </p:nvGrpSpPr>
          <p:grpSpPr>
            <a:xfrm rot="-5400000" flipH="1">
              <a:off x="8268109" y="1815891"/>
              <a:ext cx="618213" cy="306426"/>
              <a:chOff x="5989375" y="1843575"/>
              <a:chExt cx="136525" cy="67675"/>
            </a:xfrm>
          </p:grpSpPr>
          <p:sp>
            <p:nvSpPr>
              <p:cNvPr id="118" name="Google Shape;118;p5"/>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5"/>
            <p:cNvGrpSpPr/>
            <p:nvPr/>
          </p:nvGrpSpPr>
          <p:grpSpPr>
            <a:xfrm>
              <a:off x="8375532" y="539146"/>
              <a:ext cx="1228886" cy="2188720"/>
              <a:chOff x="8389396" y="1055350"/>
              <a:chExt cx="1228886" cy="2188720"/>
            </a:xfrm>
          </p:grpSpPr>
          <p:sp>
            <p:nvSpPr>
              <p:cNvPr id="127" name="Google Shape;127;p5"/>
              <p:cNvSpPr/>
              <p:nvPr/>
            </p:nvSpPr>
            <p:spPr>
              <a:xfrm>
                <a:off x="8421616" y="1130946"/>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a:off x="8389396" y="1055350"/>
                <a:ext cx="95651" cy="95575"/>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9" name="Google Shape;129;p5"/>
          <p:cNvGrpSpPr/>
          <p:nvPr/>
        </p:nvGrpSpPr>
        <p:grpSpPr>
          <a:xfrm>
            <a:off x="-2504900" y="387590"/>
            <a:ext cx="6322114" cy="7873283"/>
            <a:chOff x="-2504900" y="387590"/>
            <a:chExt cx="6322114" cy="7873283"/>
          </a:xfrm>
        </p:grpSpPr>
        <p:grpSp>
          <p:nvGrpSpPr>
            <p:cNvPr id="130" name="Google Shape;130;p5"/>
            <p:cNvGrpSpPr/>
            <p:nvPr/>
          </p:nvGrpSpPr>
          <p:grpSpPr>
            <a:xfrm>
              <a:off x="827762" y="4158773"/>
              <a:ext cx="471865" cy="38050"/>
              <a:chOff x="6298452" y="2390050"/>
              <a:chExt cx="140725" cy="11350"/>
            </a:xfrm>
          </p:grpSpPr>
          <p:sp>
            <p:nvSpPr>
              <p:cNvPr id="131" name="Google Shape;131;p5"/>
              <p:cNvSpPr/>
              <p:nvPr/>
            </p:nvSpPr>
            <p:spPr>
              <a:xfrm>
                <a:off x="6298452" y="2390050"/>
                <a:ext cx="70375" cy="11350"/>
              </a:xfrm>
              <a:custGeom>
                <a:avLst/>
                <a:gdLst/>
                <a:ahLst/>
                <a:cxnLst/>
                <a:rect l="l" t="t" r="r" b="b"/>
                <a:pathLst>
                  <a:path w="2815" h="454" extrusionOk="0">
                    <a:moveTo>
                      <a:pt x="1" y="1"/>
                    </a:moveTo>
                    <a:lnTo>
                      <a:pt x="1" y="453"/>
                    </a:lnTo>
                    <a:lnTo>
                      <a:pt x="2815" y="453"/>
                    </a:lnTo>
                    <a:lnTo>
                      <a:pt x="28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a:off x="6382427" y="2390050"/>
                <a:ext cx="35150" cy="11350"/>
              </a:xfrm>
              <a:custGeom>
                <a:avLst/>
                <a:gdLst/>
                <a:ahLst/>
                <a:cxnLst/>
                <a:rect l="l" t="t" r="r" b="b"/>
                <a:pathLst>
                  <a:path w="1406" h="454" extrusionOk="0">
                    <a:moveTo>
                      <a:pt x="0" y="1"/>
                    </a:moveTo>
                    <a:lnTo>
                      <a:pt x="0" y="453"/>
                    </a:lnTo>
                    <a:lnTo>
                      <a:pt x="1405" y="453"/>
                    </a:lnTo>
                    <a:lnTo>
                      <a:pt x="14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a:off x="6427952" y="2390050"/>
                <a:ext cx="11225" cy="11350"/>
              </a:xfrm>
              <a:custGeom>
                <a:avLst/>
                <a:gdLst/>
                <a:ahLst/>
                <a:cxnLst/>
                <a:rect l="l" t="t" r="r" b="b"/>
                <a:pathLst>
                  <a:path w="449" h="454" extrusionOk="0">
                    <a:moveTo>
                      <a:pt x="1" y="1"/>
                    </a:moveTo>
                    <a:lnTo>
                      <a:pt x="1" y="453"/>
                    </a:lnTo>
                    <a:lnTo>
                      <a:pt x="449" y="453"/>
                    </a:lnTo>
                    <a:lnTo>
                      <a:pt x="4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34;p5"/>
            <p:cNvGrpSpPr/>
            <p:nvPr/>
          </p:nvGrpSpPr>
          <p:grpSpPr>
            <a:xfrm>
              <a:off x="-2504900" y="387590"/>
              <a:ext cx="6322114" cy="7873283"/>
              <a:chOff x="-2504900" y="387590"/>
              <a:chExt cx="6322114" cy="7873283"/>
            </a:xfrm>
          </p:grpSpPr>
          <p:grpSp>
            <p:nvGrpSpPr>
              <p:cNvPr id="135" name="Google Shape;135;p5"/>
              <p:cNvGrpSpPr/>
              <p:nvPr/>
            </p:nvGrpSpPr>
            <p:grpSpPr>
              <a:xfrm>
                <a:off x="-1553565" y="387590"/>
                <a:ext cx="2381713" cy="3328977"/>
                <a:chOff x="7655072" y="-407632"/>
                <a:chExt cx="2008529" cy="2807368"/>
              </a:xfrm>
            </p:grpSpPr>
            <p:sp>
              <p:nvSpPr>
                <p:cNvPr id="136" name="Google Shape;136;p5"/>
                <p:cNvSpPr/>
                <p:nvPr/>
              </p:nvSpPr>
              <p:spPr>
                <a:xfrm>
                  <a:off x="7685059" y="-336851"/>
                  <a:ext cx="1930325" cy="2689498"/>
                </a:xfrm>
                <a:custGeom>
                  <a:avLst/>
                  <a:gdLst/>
                  <a:ahLst/>
                  <a:cxnLst/>
                  <a:rect l="l" t="t" r="r" b="b"/>
                  <a:pathLst>
                    <a:path w="32508" h="45293" extrusionOk="0">
                      <a:moveTo>
                        <a:pt x="0" y="1"/>
                      </a:moveTo>
                      <a:lnTo>
                        <a:pt x="0" y="8351"/>
                      </a:lnTo>
                      <a:lnTo>
                        <a:pt x="15447" y="8351"/>
                      </a:lnTo>
                      <a:lnTo>
                        <a:pt x="24998" y="17901"/>
                      </a:lnTo>
                      <a:lnTo>
                        <a:pt x="24998" y="38040"/>
                      </a:lnTo>
                      <a:lnTo>
                        <a:pt x="32251" y="45293"/>
                      </a:lnTo>
                      <a:lnTo>
                        <a:pt x="32507" y="45037"/>
                      </a:lnTo>
                      <a:lnTo>
                        <a:pt x="25358" y="37888"/>
                      </a:lnTo>
                      <a:lnTo>
                        <a:pt x="25358" y="17749"/>
                      </a:lnTo>
                      <a:lnTo>
                        <a:pt x="15651" y="8043"/>
                      </a:lnTo>
                      <a:lnTo>
                        <a:pt x="15595" y="7986"/>
                      </a:lnTo>
                      <a:lnTo>
                        <a:pt x="365" y="7986"/>
                      </a:lnTo>
                      <a:lnTo>
                        <a:pt x="3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8734422" y="271200"/>
                  <a:ext cx="332350" cy="332528"/>
                </a:xfrm>
                <a:custGeom>
                  <a:avLst/>
                  <a:gdLst/>
                  <a:ahLst/>
                  <a:cxnLst/>
                  <a:rect l="l" t="t" r="r" b="b"/>
                  <a:pathLst>
                    <a:path w="5597" h="5600" extrusionOk="0">
                      <a:moveTo>
                        <a:pt x="1" y="0"/>
                      </a:moveTo>
                      <a:lnTo>
                        <a:pt x="1" y="1597"/>
                      </a:lnTo>
                      <a:lnTo>
                        <a:pt x="2002" y="3599"/>
                      </a:lnTo>
                      <a:lnTo>
                        <a:pt x="4004" y="5600"/>
                      </a:lnTo>
                      <a:lnTo>
                        <a:pt x="5597" y="5600"/>
                      </a:lnTo>
                      <a:lnTo>
                        <a:pt x="2799" y="280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a:off x="7655072" y="-407632"/>
                  <a:ext cx="81588" cy="81529"/>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9568236" y="2317969"/>
                  <a:ext cx="95364" cy="81766"/>
                </a:xfrm>
                <a:custGeom>
                  <a:avLst/>
                  <a:gdLst/>
                  <a:ahLst/>
                  <a:cxnLst/>
                  <a:rect l="l" t="t" r="r" b="b"/>
                  <a:pathLst>
                    <a:path w="1606" h="1377" extrusionOk="0">
                      <a:moveTo>
                        <a:pt x="917" y="364"/>
                      </a:moveTo>
                      <a:cubicBezTo>
                        <a:pt x="1097" y="364"/>
                        <a:pt x="1242" y="512"/>
                        <a:pt x="1242" y="688"/>
                      </a:cubicBezTo>
                      <a:cubicBezTo>
                        <a:pt x="1242" y="883"/>
                        <a:pt x="1082" y="1012"/>
                        <a:pt x="916" y="1012"/>
                      </a:cubicBezTo>
                      <a:cubicBezTo>
                        <a:pt x="837" y="1012"/>
                        <a:pt x="755" y="982"/>
                        <a:pt x="689" y="916"/>
                      </a:cubicBezTo>
                      <a:cubicBezTo>
                        <a:pt x="485" y="712"/>
                        <a:pt x="629" y="364"/>
                        <a:pt x="917" y="364"/>
                      </a:cubicBezTo>
                      <a:close/>
                      <a:moveTo>
                        <a:pt x="915" y="1"/>
                      </a:moveTo>
                      <a:cubicBezTo>
                        <a:pt x="746" y="1"/>
                        <a:pt x="573" y="63"/>
                        <a:pt x="433" y="203"/>
                      </a:cubicBezTo>
                      <a:cubicBezTo>
                        <a:pt x="1" y="636"/>
                        <a:pt x="309" y="1376"/>
                        <a:pt x="917" y="1376"/>
                      </a:cubicBezTo>
                      <a:cubicBezTo>
                        <a:pt x="1298" y="1372"/>
                        <a:pt x="1606" y="1068"/>
                        <a:pt x="1606" y="688"/>
                      </a:cubicBezTo>
                      <a:cubicBezTo>
                        <a:pt x="1606" y="274"/>
                        <a:pt x="1267" y="1"/>
                        <a:pt x="9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7692897" y="-144282"/>
                  <a:ext cx="497783" cy="292387"/>
                </a:xfrm>
                <a:custGeom>
                  <a:avLst/>
                  <a:gdLst/>
                  <a:ahLst/>
                  <a:cxnLst/>
                  <a:rect l="l" t="t" r="r" b="b"/>
                  <a:pathLst>
                    <a:path w="8383" h="4924" extrusionOk="0">
                      <a:moveTo>
                        <a:pt x="100" y="0"/>
                      </a:moveTo>
                      <a:lnTo>
                        <a:pt x="0" y="104"/>
                      </a:lnTo>
                      <a:lnTo>
                        <a:pt x="2498" y="2598"/>
                      </a:lnTo>
                      <a:lnTo>
                        <a:pt x="5957" y="2598"/>
                      </a:lnTo>
                      <a:lnTo>
                        <a:pt x="8282" y="4924"/>
                      </a:lnTo>
                      <a:lnTo>
                        <a:pt x="8382" y="4820"/>
                      </a:lnTo>
                      <a:lnTo>
                        <a:pt x="6017" y="2454"/>
                      </a:lnTo>
                      <a:lnTo>
                        <a:pt x="2558" y="2454"/>
                      </a:lnTo>
                      <a:lnTo>
                        <a:pt x="1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5"/>
              <p:cNvGrpSpPr/>
              <p:nvPr/>
            </p:nvGrpSpPr>
            <p:grpSpPr>
              <a:xfrm>
                <a:off x="-2504900" y="1005827"/>
                <a:ext cx="6322114" cy="7255046"/>
                <a:chOff x="-2504900" y="1005827"/>
                <a:chExt cx="6322114" cy="7255046"/>
              </a:xfrm>
            </p:grpSpPr>
            <p:sp>
              <p:nvSpPr>
                <p:cNvPr id="142" name="Google Shape;142;p5"/>
                <p:cNvSpPr/>
                <p:nvPr/>
              </p:nvSpPr>
              <p:spPr>
                <a:xfrm>
                  <a:off x="-2504900" y="1005827"/>
                  <a:ext cx="6322114" cy="7255046"/>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118934" y="3399771"/>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44" name="Google Shape;144;p5"/>
          <p:cNvSpPr txBox="1">
            <a:spLocks noGrp="1"/>
          </p:cNvSpPr>
          <p:nvPr>
            <p:ph type="subTitle" idx="1"/>
          </p:nvPr>
        </p:nvSpPr>
        <p:spPr>
          <a:xfrm>
            <a:off x="1254788" y="2601579"/>
            <a:ext cx="2776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145" name="Google Shape;145;p5"/>
          <p:cNvSpPr txBox="1">
            <a:spLocks noGrp="1"/>
          </p:cNvSpPr>
          <p:nvPr>
            <p:ph type="subTitle" idx="2"/>
          </p:nvPr>
        </p:nvSpPr>
        <p:spPr>
          <a:xfrm>
            <a:off x="1254788" y="2972979"/>
            <a:ext cx="2776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46" name="Google Shape;146;p5"/>
          <p:cNvSpPr txBox="1">
            <a:spLocks noGrp="1"/>
          </p:cNvSpPr>
          <p:nvPr>
            <p:ph type="subTitle" idx="3"/>
          </p:nvPr>
        </p:nvSpPr>
        <p:spPr>
          <a:xfrm>
            <a:off x="5112413" y="2601579"/>
            <a:ext cx="2776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147" name="Google Shape;147;p5"/>
          <p:cNvSpPr txBox="1">
            <a:spLocks noGrp="1"/>
          </p:cNvSpPr>
          <p:nvPr>
            <p:ph type="subTitle" idx="4"/>
          </p:nvPr>
        </p:nvSpPr>
        <p:spPr>
          <a:xfrm>
            <a:off x="5112413" y="2972979"/>
            <a:ext cx="2776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48" name="Google Shape;148;p5"/>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Fredoka One"/>
              <a:buNone/>
              <a:defRPr/>
            </a:lvl1pPr>
            <a:lvl2pPr lvl="1"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a:endParaRPr/>
          </a:p>
        </p:txBody>
      </p:sp>
      <p:sp>
        <p:nvSpPr>
          <p:cNvPr id="149" name="Google Shape;149;p5"/>
          <p:cNvSpPr txBox="1">
            <a:spLocks noGrp="1"/>
          </p:cNvSpPr>
          <p:nvPr>
            <p:ph type="title" idx="5" hasCustomPrompt="1"/>
          </p:nvPr>
        </p:nvSpPr>
        <p:spPr>
          <a:xfrm>
            <a:off x="2200238" y="2019699"/>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50" name="Google Shape;150;p5"/>
          <p:cNvSpPr txBox="1">
            <a:spLocks noGrp="1"/>
          </p:cNvSpPr>
          <p:nvPr>
            <p:ph type="title" idx="6" hasCustomPrompt="1"/>
          </p:nvPr>
        </p:nvSpPr>
        <p:spPr>
          <a:xfrm>
            <a:off x="6057863" y="2019699"/>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1"/>
        <p:cNvGrpSpPr/>
        <p:nvPr/>
      </p:nvGrpSpPr>
      <p:grpSpPr>
        <a:xfrm>
          <a:off x="0" y="0"/>
          <a:ext cx="0" cy="0"/>
          <a:chOff x="0" y="0"/>
          <a:chExt cx="0" cy="0"/>
        </a:xfrm>
      </p:grpSpPr>
      <p:grpSp>
        <p:nvGrpSpPr>
          <p:cNvPr id="152" name="Google Shape;152;p6"/>
          <p:cNvGrpSpPr/>
          <p:nvPr/>
        </p:nvGrpSpPr>
        <p:grpSpPr>
          <a:xfrm>
            <a:off x="-859697" y="-661345"/>
            <a:ext cx="2552998" cy="2062932"/>
            <a:chOff x="-859697" y="-661345"/>
            <a:chExt cx="2552998" cy="2062932"/>
          </a:xfrm>
        </p:grpSpPr>
        <p:sp>
          <p:nvSpPr>
            <p:cNvPr id="153" name="Google Shape;153;p6"/>
            <p:cNvSpPr/>
            <p:nvPr/>
          </p:nvSpPr>
          <p:spPr>
            <a:xfrm>
              <a:off x="-859697" y="-661345"/>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107627" y="-466741"/>
              <a:ext cx="1226141" cy="1868328"/>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6"/>
          <p:cNvGrpSpPr/>
          <p:nvPr/>
        </p:nvGrpSpPr>
        <p:grpSpPr>
          <a:xfrm>
            <a:off x="7218415" y="1203967"/>
            <a:ext cx="3942356" cy="4639226"/>
            <a:chOff x="7276179" y="1051567"/>
            <a:chExt cx="3942356" cy="4639226"/>
          </a:xfrm>
        </p:grpSpPr>
        <p:sp>
          <p:nvSpPr>
            <p:cNvPr id="156" name="Google Shape;156;p6"/>
            <p:cNvSpPr/>
            <p:nvPr/>
          </p:nvSpPr>
          <p:spPr>
            <a:xfrm>
              <a:off x="7276179" y="3686213"/>
              <a:ext cx="3031826" cy="2004580"/>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 name="Google Shape;157;p6"/>
            <p:cNvGrpSpPr/>
            <p:nvPr/>
          </p:nvGrpSpPr>
          <p:grpSpPr>
            <a:xfrm>
              <a:off x="8615789" y="1051567"/>
              <a:ext cx="2602747" cy="3802366"/>
              <a:chOff x="278245" y="-112475"/>
              <a:chExt cx="2281910" cy="3333654"/>
            </a:xfrm>
          </p:grpSpPr>
          <p:grpSp>
            <p:nvGrpSpPr>
              <p:cNvPr id="158" name="Google Shape;158;p6"/>
              <p:cNvGrpSpPr/>
              <p:nvPr/>
            </p:nvGrpSpPr>
            <p:grpSpPr>
              <a:xfrm>
                <a:off x="278245" y="-112475"/>
                <a:ext cx="2281910" cy="3264909"/>
                <a:chOff x="1181475" y="2060725"/>
                <a:chExt cx="600250" cy="858825"/>
              </a:xfrm>
            </p:grpSpPr>
            <p:sp>
              <p:nvSpPr>
                <p:cNvPr id="159" name="Google Shape;159;p6"/>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61;p6"/>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2" name="Google Shape;162;p6"/>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000"/>
              <a:buFont typeface="Fredoka One"/>
              <a:buNone/>
              <a:defRPr/>
            </a:lvl1pPr>
            <a:lvl2pPr lvl="1" algn="ctr" rtl="0">
              <a:spcBef>
                <a:spcPts val="0"/>
              </a:spcBef>
              <a:spcAft>
                <a:spcPts val="0"/>
              </a:spcAft>
              <a:buSzPts val="3000"/>
              <a:buFont typeface="Fredoka One"/>
              <a:buNone/>
              <a:defRPr sz="3000">
                <a:latin typeface="Fredoka One"/>
                <a:ea typeface="Fredoka One"/>
                <a:cs typeface="Fredoka One"/>
                <a:sym typeface="Fredoka One"/>
              </a:defRPr>
            </a:lvl2pPr>
            <a:lvl3pPr lvl="2" algn="ctr" rtl="0">
              <a:spcBef>
                <a:spcPts val="0"/>
              </a:spcBef>
              <a:spcAft>
                <a:spcPts val="0"/>
              </a:spcAft>
              <a:buSzPts val="3000"/>
              <a:buFont typeface="Fredoka One"/>
              <a:buNone/>
              <a:defRPr sz="3000">
                <a:latin typeface="Fredoka One"/>
                <a:ea typeface="Fredoka One"/>
                <a:cs typeface="Fredoka One"/>
                <a:sym typeface="Fredoka One"/>
              </a:defRPr>
            </a:lvl3pPr>
            <a:lvl4pPr lvl="3" algn="ctr" rtl="0">
              <a:spcBef>
                <a:spcPts val="0"/>
              </a:spcBef>
              <a:spcAft>
                <a:spcPts val="0"/>
              </a:spcAft>
              <a:buSzPts val="3000"/>
              <a:buFont typeface="Fredoka One"/>
              <a:buNone/>
              <a:defRPr sz="3000">
                <a:latin typeface="Fredoka One"/>
                <a:ea typeface="Fredoka One"/>
                <a:cs typeface="Fredoka One"/>
                <a:sym typeface="Fredoka One"/>
              </a:defRPr>
            </a:lvl4pPr>
            <a:lvl5pPr lvl="4" algn="ctr" rtl="0">
              <a:spcBef>
                <a:spcPts val="0"/>
              </a:spcBef>
              <a:spcAft>
                <a:spcPts val="0"/>
              </a:spcAft>
              <a:buSzPts val="3000"/>
              <a:buFont typeface="Fredoka One"/>
              <a:buNone/>
              <a:defRPr sz="3000">
                <a:latin typeface="Fredoka One"/>
                <a:ea typeface="Fredoka One"/>
                <a:cs typeface="Fredoka One"/>
                <a:sym typeface="Fredoka One"/>
              </a:defRPr>
            </a:lvl5pPr>
            <a:lvl6pPr lvl="5" algn="ctr" rtl="0">
              <a:spcBef>
                <a:spcPts val="0"/>
              </a:spcBef>
              <a:spcAft>
                <a:spcPts val="0"/>
              </a:spcAft>
              <a:buSzPts val="3000"/>
              <a:buFont typeface="Fredoka One"/>
              <a:buNone/>
              <a:defRPr sz="3000">
                <a:latin typeface="Fredoka One"/>
                <a:ea typeface="Fredoka One"/>
                <a:cs typeface="Fredoka One"/>
                <a:sym typeface="Fredoka One"/>
              </a:defRPr>
            </a:lvl6pPr>
            <a:lvl7pPr lvl="6" algn="ctr" rtl="0">
              <a:spcBef>
                <a:spcPts val="0"/>
              </a:spcBef>
              <a:spcAft>
                <a:spcPts val="0"/>
              </a:spcAft>
              <a:buSzPts val="3000"/>
              <a:buFont typeface="Fredoka One"/>
              <a:buNone/>
              <a:defRPr sz="3000">
                <a:latin typeface="Fredoka One"/>
                <a:ea typeface="Fredoka One"/>
                <a:cs typeface="Fredoka One"/>
                <a:sym typeface="Fredoka One"/>
              </a:defRPr>
            </a:lvl7pPr>
            <a:lvl8pPr lvl="7" algn="ctr" rtl="0">
              <a:spcBef>
                <a:spcPts val="0"/>
              </a:spcBef>
              <a:spcAft>
                <a:spcPts val="0"/>
              </a:spcAft>
              <a:buSzPts val="3000"/>
              <a:buFont typeface="Fredoka One"/>
              <a:buNone/>
              <a:defRPr sz="3000">
                <a:latin typeface="Fredoka One"/>
                <a:ea typeface="Fredoka One"/>
                <a:cs typeface="Fredoka One"/>
                <a:sym typeface="Fredoka One"/>
              </a:defRPr>
            </a:lvl8pPr>
            <a:lvl9pPr lvl="8" algn="ctr" rtl="0">
              <a:spcBef>
                <a:spcPts val="0"/>
              </a:spcBef>
              <a:spcAft>
                <a:spcPts val="0"/>
              </a:spcAft>
              <a:buSzPts val="3000"/>
              <a:buFont typeface="Fredoka One"/>
              <a:buNone/>
              <a:defRPr sz="3000">
                <a:latin typeface="Fredoka One"/>
                <a:ea typeface="Fredoka One"/>
                <a:cs typeface="Fredoka One"/>
                <a:sym typeface="Fredoka 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50"/>
        <p:cNvGrpSpPr/>
        <p:nvPr/>
      </p:nvGrpSpPr>
      <p:grpSpPr>
        <a:xfrm>
          <a:off x="0" y="0"/>
          <a:ext cx="0" cy="0"/>
          <a:chOff x="0" y="0"/>
          <a:chExt cx="0" cy="0"/>
        </a:xfrm>
      </p:grpSpPr>
      <p:sp>
        <p:nvSpPr>
          <p:cNvPr id="251" name="Google Shape;251;p9"/>
          <p:cNvSpPr txBox="1">
            <a:spLocks noGrp="1"/>
          </p:cNvSpPr>
          <p:nvPr>
            <p:ph type="subTitle" idx="1"/>
          </p:nvPr>
        </p:nvSpPr>
        <p:spPr>
          <a:xfrm>
            <a:off x="713225" y="2347452"/>
            <a:ext cx="4732500" cy="1177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a:endParaRPr/>
          </a:p>
        </p:txBody>
      </p:sp>
      <p:sp>
        <p:nvSpPr>
          <p:cNvPr id="252" name="Google Shape;252;p9"/>
          <p:cNvSpPr txBox="1">
            <a:spLocks noGrp="1"/>
          </p:cNvSpPr>
          <p:nvPr>
            <p:ph type="title"/>
          </p:nvPr>
        </p:nvSpPr>
        <p:spPr>
          <a:xfrm>
            <a:off x="713370" y="1697025"/>
            <a:ext cx="4732500" cy="472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600"/>
            </a:lvl1pPr>
            <a:lvl2pPr lvl="1" rtl="0">
              <a:spcBef>
                <a:spcPts val="0"/>
              </a:spcBef>
              <a:spcAft>
                <a:spcPts val="0"/>
              </a:spcAft>
              <a:buSzPts val="3200"/>
              <a:buFont typeface="Palanquin Dark"/>
              <a:buNone/>
              <a:defRPr>
                <a:latin typeface="Palanquin Dark"/>
                <a:ea typeface="Palanquin Dark"/>
                <a:cs typeface="Palanquin Dark"/>
                <a:sym typeface="Palanquin Dark"/>
              </a:defRPr>
            </a:lvl2pPr>
            <a:lvl3pPr lvl="2" rtl="0">
              <a:spcBef>
                <a:spcPts val="0"/>
              </a:spcBef>
              <a:spcAft>
                <a:spcPts val="0"/>
              </a:spcAft>
              <a:buSzPts val="3200"/>
              <a:buFont typeface="Palanquin Dark"/>
              <a:buNone/>
              <a:defRPr>
                <a:latin typeface="Palanquin Dark"/>
                <a:ea typeface="Palanquin Dark"/>
                <a:cs typeface="Palanquin Dark"/>
                <a:sym typeface="Palanquin Dark"/>
              </a:defRPr>
            </a:lvl3pPr>
            <a:lvl4pPr lvl="3" rtl="0">
              <a:spcBef>
                <a:spcPts val="0"/>
              </a:spcBef>
              <a:spcAft>
                <a:spcPts val="0"/>
              </a:spcAft>
              <a:buSzPts val="3200"/>
              <a:buFont typeface="Palanquin Dark"/>
              <a:buNone/>
              <a:defRPr>
                <a:latin typeface="Palanquin Dark"/>
                <a:ea typeface="Palanquin Dark"/>
                <a:cs typeface="Palanquin Dark"/>
                <a:sym typeface="Palanquin Dark"/>
              </a:defRPr>
            </a:lvl4pPr>
            <a:lvl5pPr lvl="4" rtl="0">
              <a:spcBef>
                <a:spcPts val="0"/>
              </a:spcBef>
              <a:spcAft>
                <a:spcPts val="0"/>
              </a:spcAft>
              <a:buSzPts val="3200"/>
              <a:buFont typeface="Palanquin Dark"/>
              <a:buNone/>
              <a:defRPr>
                <a:latin typeface="Palanquin Dark"/>
                <a:ea typeface="Palanquin Dark"/>
                <a:cs typeface="Palanquin Dark"/>
                <a:sym typeface="Palanquin Dark"/>
              </a:defRPr>
            </a:lvl5pPr>
            <a:lvl6pPr lvl="5" rtl="0">
              <a:spcBef>
                <a:spcPts val="0"/>
              </a:spcBef>
              <a:spcAft>
                <a:spcPts val="0"/>
              </a:spcAft>
              <a:buSzPts val="3200"/>
              <a:buFont typeface="Palanquin Dark"/>
              <a:buNone/>
              <a:defRPr>
                <a:latin typeface="Palanquin Dark"/>
                <a:ea typeface="Palanquin Dark"/>
                <a:cs typeface="Palanquin Dark"/>
                <a:sym typeface="Palanquin Dark"/>
              </a:defRPr>
            </a:lvl6pPr>
            <a:lvl7pPr lvl="6" rtl="0">
              <a:spcBef>
                <a:spcPts val="0"/>
              </a:spcBef>
              <a:spcAft>
                <a:spcPts val="0"/>
              </a:spcAft>
              <a:buSzPts val="3200"/>
              <a:buFont typeface="Palanquin Dark"/>
              <a:buNone/>
              <a:defRPr>
                <a:latin typeface="Palanquin Dark"/>
                <a:ea typeface="Palanquin Dark"/>
                <a:cs typeface="Palanquin Dark"/>
                <a:sym typeface="Palanquin Dark"/>
              </a:defRPr>
            </a:lvl7pPr>
            <a:lvl8pPr lvl="7" rtl="0">
              <a:spcBef>
                <a:spcPts val="0"/>
              </a:spcBef>
              <a:spcAft>
                <a:spcPts val="0"/>
              </a:spcAft>
              <a:buSzPts val="3200"/>
              <a:buFont typeface="Palanquin Dark"/>
              <a:buNone/>
              <a:defRPr>
                <a:latin typeface="Palanquin Dark"/>
                <a:ea typeface="Palanquin Dark"/>
                <a:cs typeface="Palanquin Dark"/>
                <a:sym typeface="Palanquin Dark"/>
              </a:defRPr>
            </a:lvl8pPr>
            <a:lvl9pPr lvl="8"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grpSp>
        <p:nvGrpSpPr>
          <p:cNvPr id="253" name="Google Shape;253;p9"/>
          <p:cNvGrpSpPr/>
          <p:nvPr/>
        </p:nvGrpSpPr>
        <p:grpSpPr>
          <a:xfrm>
            <a:off x="4590435" y="-1007875"/>
            <a:ext cx="6038600" cy="7441011"/>
            <a:chOff x="4590435" y="-1007875"/>
            <a:chExt cx="6038600" cy="7441011"/>
          </a:xfrm>
        </p:grpSpPr>
        <p:sp>
          <p:nvSpPr>
            <p:cNvPr id="254" name="Google Shape;254;p9"/>
            <p:cNvSpPr/>
            <p:nvPr/>
          </p:nvSpPr>
          <p:spPr>
            <a:xfrm>
              <a:off x="5025290" y="1403608"/>
              <a:ext cx="5603746" cy="5029527"/>
            </a:xfrm>
            <a:custGeom>
              <a:avLst/>
              <a:gdLst/>
              <a:ahLst/>
              <a:cxnLst/>
              <a:rect l="l" t="t" r="r" b="b"/>
              <a:pathLst>
                <a:path w="69259" h="62162" extrusionOk="0">
                  <a:moveTo>
                    <a:pt x="69093" y="1"/>
                  </a:moveTo>
                  <a:lnTo>
                    <a:pt x="42864" y="26229"/>
                  </a:lnTo>
                  <a:lnTo>
                    <a:pt x="36876" y="26229"/>
                  </a:lnTo>
                  <a:lnTo>
                    <a:pt x="31719" y="31386"/>
                  </a:lnTo>
                  <a:lnTo>
                    <a:pt x="29833" y="31386"/>
                  </a:lnTo>
                  <a:lnTo>
                    <a:pt x="26063" y="35101"/>
                  </a:lnTo>
                  <a:lnTo>
                    <a:pt x="26063" y="35933"/>
                  </a:lnTo>
                  <a:lnTo>
                    <a:pt x="1" y="61995"/>
                  </a:lnTo>
                  <a:lnTo>
                    <a:pt x="167" y="62162"/>
                  </a:lnTo>
                  <a:lnTo>
                    <a:pt x="22292" y="40037"/>
                  </a:lnTo>
                  <a:lnTo>
                    <a:pt x="28059" y="40037"/>
                  </a:lnTo>
                  <a:lnTo>
                    <a:pt x="34380" y="33771"/>
                  </a:lnTo>
                  <a:lnTo>
                    <a:pt x="37153" y="33771"/>
                  </a:lnTo>
                  <a:lnTo>
                    <a:pt x="40757" y="30166"/>
                  </a:lnTo>
                  <a:lnTo>
                    <a:pt x="40757" y="28669"/>
                  </a:lnTo>
                  <a:lnTo>
                    <a:pt x="69259" y="112"/>
                  </a:lnTo>
                  <a:lnTo>
                    <a:pt x="690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9"/>
            <p:cNvSpPr/>
            <p:nvPr/>
          </p:nvSpPr>
          <p:spPr>
            <a:xfrm>
              <a:off x="4590435" y="-831208"/>
              <a:ext cx="5930985" cy="6805915"/>
            </a:xfrm>
            <a:custGeom>
              <a:avLst/>
              <a:gdLst/>
              <a:ahLst/>
              <a:cxnLst/>
              <a:rect l="l" t="t" r="r" b="b"/>
              <a:pathLst>
                <a:path w="69537" h="79795" extrusionOk="0">
                  <a:moveTo>
                    <a:pt x="69370" y="0"/>
                  </a:moveTo>
                  <a:lnTo>
                    <a:pt x="44195" y="25175"/>
                  </a:lnTo>
                  <a:lnTo>
                    <a:pt x="35379" y="33992"/>
                  </a:lnTo>
                  <a:lnTo>
                    <a:pt x="27061" y="42309"/>
                  </a:lnTo>
                  <a:lnTo>
                    <a:pt x="27061" y="52568"/>
                  </a:lnTo>
                  <a:lnTo>
                    <a:pt x="1" y="79628"/>
                  </a:lnTo>
                  <a:lnTo>
                    <a:pt x="223" y="79794"/>
                  </a:lnTo>
                  <a:lnTo>
                    <a:pt x="27061" y="52956"/>
                  </a:lnTo>
                  <a:lnTo>
                    <a:pt x="31497" y="48575"/>
                  </a:lnTo>
                  <a:lnTo>
                    <a:pt x="31497" y="46801"/>
                  </a:lnTo>
                  <a:lnTo>
                    <a:pt x="35933" y="42309"/>
                  </a:lnTo>
                  <a:lnTo>
                    <a:pt x="49851" y="42309"/>
                  </a:lnTo>
                  <a:lnTo>
                    <a:pt x="52014" y="40147"/>
                  </a:lnTo>
                  <a:lnTo>
                    <a:pt x="45027" y="33382"/>
                  </a:lnTo>
                  <a:lnTo>
                    <a:pt x="45027" y="24731"/>
                  </a:lnTo>
                  <a:lnTo>
                    <a:pt x="69536" y="222"/>
                  </a:lnTo>
                  <a:lnTo>
                    <a:pt x="69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 name="Google Shape;256;p9"/>
            <p:cNvGrpSpPr/>
            <p:nvPr/>
          </p:nvGrpSpPr>
          <p:grpSpPr>
            <a:xfrm>
              <a:off x="6851241" y="3872805"/>
              <a:ext cx="740238" cy="365351"/>
              <a:chOff x="7070753" y="3796525"/>
              <a:chExt cx="690971" cy="341036"/>
            </a:xfrm>
          </p:grpSpPr>
          <p:sp>
            <p:nvSpPr>
              <p:cNvPr id="257" name="Google Shape;257;p9"/>
              <p:cNvSpPr/>
              <p:nvPr/>
            </p:nvSpPr>
            <p:spPr>
              <a:xfrm>
                <a:off x="7366883" y="4034320"/>
                <a:ext cx="103241" cy="103241"/>
              </a:xfrm>
              <a:custGeom>
                <a:avLst/>
                <a:gdLst/>
                <a:ahLst/>
                <a:cxnLst/>
                <a:rect l="l" t="t" r="r" b="b"/>
                <a:pathLst>
                  <a:path w="1276" h="1276" extrusionOk="0">
                    <a:moveTo>
                      <a:pt x="1109" y="0"/>
                    </a:moveTo>
                    <a:lnTo>
                      <a:pt x="0" y="1109"/>
                    </a:lnTo>
                    <a:lnTo>
                      <a:pt x="166" y="1276"/>
                    </a:lnTo>
                    <a:lnTo>
                      <a:pt x="1275" y="167"/>
                    </a:lnTo>
                    <a:lnTo>
                      <a:pt x="1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9"/>
              <p:cNvSpPr/>
              <p:nvPr/>
            </p:nvSpPr>
            <p:spPr>
              <a:xfrm>
                <a:off x="7366883" y="4034320"/>
                <a:ext cx="103241" cy="103241"/>
              </a:xfrm>
              <a:custGeom>
                <a:avLst/>
                <a:gdLst/>
                <a:ahLst/>
                <a:cxnLst/>
                <a:rect l="l" t="t" r="r" b="b"/>
                <a:pathLst>
                  <a:path w="1276" h="1276" extrusionOk="0">
                    <a:moveTo>
                      <a:pt x="166" y="0"/>
                    </a:moveTo>
                    <a:lnTo>
                      <a:pt x="0" y="167"/>
                    </a:lnTo>
                    <a:lnTo>
                      <a:pt x="1109" y="1276"/>
                    </a:lnTo>
                    <a:lnTo>
                      <a:pt x="1275" y="1109"/>
                    </a:lnTo>
                    <a:lnTo>
                      <a:pt x="1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a:off x="7658483" y="4034320"/>
                <a:ext cx="103241" cy="103241"/>
              </a:xfrm>
              <a:custGeom>
                <a:avLst/>
                <a:gdLst/>
                <a:ahLst/>
                <a:cxnLst/>
                <a:rect l="l" t="t" r="r" b="b"/>
                <a:pathLst>
                  <a:path w="1276" h="1276" extrusionOk="0">
                    <a:moveTo>
                      <a:pt x="1109" y="0"/>
                    </a:moveTo>
                    <a:lnTo>
                      <a:pt x="0" y="1109"/>
                    </a:lnTo>
                    <a:lnTo>
                      <a:pt x="222" y="1276"/>
                    </a:lnTo>
                    <a:lnTo>
                      <a:pt x="1276" y="167"/>
                    </a:lnTo>
                    <a:lnTo>
                      <a:pt x="1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9"/>
              <p:cNvSpPr/>
              <p:nvPr/>
            </p:nvSpPr>
            <p:spPr>
              <a:xfrm>
                <a:off x="7658483" y="4034320"/>
                <a:ext cx="103241" cy="103241"/>
              </a:xfrm>
              <a:custGeom>
                <a:avLst/>
                <a:gdLst/>
                <a:ahLst/>
                <a:cxnLst/>
                <a:rect l="l" t="t" r="r" b="b"/>
                <a:pathLst>
                  <a:path w="1276" h="1276" extrusionOk="0">
                    <a:moveTo>
                      <a:pt x="167" y="0"/>
                    </a:moveTo>
                    <a:lnTo>
                      <a:pt x="0" y="167"/>
                    </a:lnTo>
                    <a:lnTo>
                      <a:pt x="1109" y="1276"/>
                    </a:lnTo>
                    <a:lnTo>
                      <a:pt x="1276" y="1109"/>
                    </a:lnTo>
                    <a:lnTo>
                      <a:pt x="1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9"/>
              <p:cNvSpPr/>
              <p:nvPr/>
            </p:nvSpPr>
            <p:spPr>
              <a:xfrm>
                <a:off x="7070753" y="3796525"/>
                <a:ext cx="107772" cy="103241"/>
              </a:xfrm>
              <a:custGeom>
                <a:avLst/>
                <a:gdLst/>
                <a:ahLst/>
                <a:cxnLst/>
                <a:rect l="l" t="t" r="r" b="b"/>
                <a:pathLst>
                  <a:path w="1332" h="1276" extrusionOk="0">
                    <a:moveTo>
                      <a:pt x="1109" y="1"/>
                    </a:moveTo>
                    <a:lnTo>
                      <a:pt x="0" y="1110"/>
                    </a:lnTo>
                    <a:lnTo>
                      <a:pt x="222" y="1276"/>
                    </a:lnTo>
                    <a:lnTo>
                      <a:pt x="1331" y="167"/>
                    </a:lnTo>
                    <a:lnTo>
                      <a:pt x="11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9"/>
              <p:cNvSpPr/>
              <p:nvPr/>
            </p:nvSpPr>
            <p:spPr>
              <a:xfrm>
                <a:off x="7075203" y="3796525"/>
                <a:ext cx="103322" cy="103241"/>
              </a:xfrm>
              <a:custGeom>
                <a:avLst/>
                <a:gdLst/>
                <a:ahLst/>
                <a:cxnLst/>
                <a:rect l="l" t="t" r="r" b="b"/>
                <a:pathLst>
                  <a:path w="1277" h="1276" extrusionOk="0">
                    <a:moveTo>
                      <a:pt x="167" y="1"/>
                    </a:moveTo>
                    <a:lnTo>
                      <a:pt x="1" y="167"/>
                    </a:lnTo>
                    <a:lnTo>
                      <a:pt x="1110" y="1276"/>
                    </a:lnTo>
                    <a:lnTo>
                      <a:pt x="1276" y="1110"/>
                    </a:lnTo>
                    <a:lnTo>
                      <a:pt x="1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9"/>
              <p:cNvSpPr/>
              <p:nvPr/>
            </p:nvSpPr>
            <p:spPr>
              <a:xfrm>
                <a:off x="7366883" y="3796525"/>
                <a:ext cx="103241" cy="103241"/>
              </a:xfrm>
              <a:custGeom>
                <a:avLst/>
                <a:gdLst/>
                <a:ahLst/>
                <a:cxnLst/>
                <a:rect l="l" t="t" r="r" b="b"/>
                <a:pathLst>
                  <a:path w="1276" h="1276" extrusionOk="0">
                    <a:moveTo>
                      <a:pt x="1109" y="1"/>
                    </a:moveTo>
                    <a:lnTo>
                      <a:pt x="0" y="1110"/>
                    </a:lnTo>
                    <a:lnTo>
                      <a:pt x="166" y="1276"/>
                    </a:lnTo>
                    <a:lnTo>
                      <a:pt x="1275" y="167"/>
                    </a:lnTo>
                    <a:lnTo>
                      <a:pt x="11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9"/>
              <p:cNvSpPr/>
              <p:nvPr/>
            </p:nvSpPr>
            <p:spPr>
              <a:xfrm>
                <a:off x="7366883" y="3796525"/>
                <a:ext cx="103241" cy="103241"/>
              </a:xfrm>
              <a:custGeom>
                <a:avLst/>
                <a:gdLst/>
                <a:ahLst/>
                <a:cxnLst/>
                <a:rect l="l" t="t" r="r" b="b"/>
                <a:pathLst>
                  <a:path w="1276" h="1276" extrusionOk="0">
                    <a:moveTo>
                      <a:pt x="166" y="1"/>
                    </a:moveTo>
                    <a:lnTo>
                      <a:pt x="0" y="167"/>
                    </a:lnTo>
                    <a:lnTo>
                      <a:pt x="1109" y="1276"/>
                    </a:lnTo>
                    <a:lnTo>
                      <a:pt x="1275" y="1110"/>
                    </a:lnTo>
                    <a:lnTo>
                      <a:pt x="1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9"/>
            <p:cNvGrpSpPr/>
            <p:nvPr/>
          </p:nvGrpSpPr>
          <p:grpSpPr>
            <a:xfrm>
              <a:off x="5052941" y="-1007875"/>
              <a:ext cx="3372034" cy="3579622"/>
              <a:chOff x="6474042" y="-61911"/>
              <a:chExt cx="4446247" cy="4719966"/>
            </a:xfrm>
          </p:grpSpPr>
          <p:sp>
            <p:nvSpPr>
              <p:cNvPr id="266" name="Google Shape;266;p9"/>
              <p:cNvSpPr/>
              <p:nvPr/>
            </p:nvSpPr>
            <p:spPr>
              <a:xfrm>
                <a:off x="10722788" y="3477982"/>
                <a:ext cx="89810" cy="632716"/>
              </a:xfrm>
              <a:custGeom>
                <a:avLst/>
                <a:gdLst/>
                <a:ahLst/>
                <a:cxnLst/>
                <a:rect l="l" t="t" r="r" b="b"/>
                <a:pathLst>
                  <a:path w="1110" h="7820" extrusionOk="0">
                    <a:moveTo>
                      <a:pt x="1109" y="1"/>
                    </a:moveTo>
                    <a:lnTo>
                      <a:pt x="0" y="1110"/>
                    </a:lnTo>
                    <a:lnTo>
                      <a:pt x="0" y="3938"/>
                    </a:lnTo>
                    <a:lnTo>
                      <a:pt x="0" y="6710"/>
                    </a:lnTo>
                    <a:lnTo>
                      <a:pt x="1109" y="7819"/>
                    </a:lnTo>
                    <a:lnTo>
                      <a:pt x="1109" y="3938"/>
                    </a:lnTo>
                    <a:lnTo>
                      <a:pt x="11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9"/>
              <p:cNvSpPr/>
              <p:nvPr/>
            </p:nvSpPr>
            <p:spPr>
              <a:xfrm>
                <a:off x="7286054" y="750183"/>
                <a:ext cx="444277" cy="444196"/>
              </a:xfrm>
              <a:custGeom>
                <a:avLst/>
                <a:gdLst/>
                <a:ahLst/>
                <a:cxnLst/>
                <a:rect l="l" t="t" r="r" b="b"/>
                <a:pathLst>
                  <a:path w="5491" h="5490" extrusionOk="0">
                    <a:moveTo>
                      <a:pt x="1" y="0"/>
                    </a:moveTo>
                    <a:lnTo>
                      <a:pt x="2774" y="2773"/>
                    </a:lnTo>
                    <a:lnTo>
                      <a:pt x="5491" y="5490"/>
                    </a:lnTo>
                    <a:lnTo>
                      <a:pt x="5491" y="3937"/>
                    </a:lnTo>
                    <a:lnTo>
                      <a:pt x="3550" y="1941"/>
                    </a:lnTo>
                    <a:lnTo>
                      <a:pt x="15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9"/>
              <p:cNvSpPr/>
              <p:nvPr/>
            </p:nvSpPr>
            <p:spPr>
              <a:xfrm>
                <a:off x="6474042" y="-61911"/>
                <a:ext cx="183989" cy="184070"/>
              </a:xfrm>
              <a:custGeom>
                <a:avLst/>
                <a:gdLst/>
                <a:ahLst/>
                <a:cxnLst/>
                <a:rect l="l" t="t" r="r" b="b"/>
                <a:pathLst>
                  <a:path w="2274" h="2275" extrusionOk="0">
                    <a:moveTo>
                      <a:pt x="1165" y="611"/>
                    </a:moveTo>
                    <a:cubicBezTo>
                      <a:pt x="1442" y="611"/>
                      <a:pt x="1664" y="832"/>
                      <a:pt x="1719" y="1165"/>
                    </a:cubicBezTo>
                    <a:cubicBezTo>
                      <a:pt x="1719" y="1442"/>
                      <a:pt x="1442" y="1664"/>
                      <a:pt x="1165" y="1664"/>
                    </a:cubicBezTo>
                    <a:cubicBezTo>
                      <a:pt x="832" y="1664"/>
                      <a:pt x="610" y="1442"/>
                      <a:pt x="610" y="1165"/>
                    </a:cubicBezTo>
                    <a:cubicBezTo>
                      <a:pt x="610" y="832"/>
                      <a:pt x="832" y="611"/>
                      <a:pt x="1165" y="611"/>
                    </a:cubicBezTo>
                    <a:close/>
                    <a:moveTo>
                      <a:pt x="1165" y="1"/>
                    </a:moveTo>
                    <a:cubicBezTo>
                      <a:pt x="499" y="1"/>
                      <a:pt x="0" y="500"/>
                      <a:pt x="0" y="1165"/>
                    </a:cubicBezTo>
                    <a:cubicBezTo>
                      <a:pt x="0" y="1775"/>
                      <a:pt x="499" y="2274"/>
                      <a:pt x="1165" y="2274"/>
                    </a:cubicBezTo>
                    <a:cubicBezTo>
                      <a:pt x="1775" y="2274"/>
                      <a:pt x="2274" y="1775"/>
                      <a:pt x="2274" y="1165"/>
                    </a:cubicBezTo>
                    <a:cubicBezTo>
                      <a:pt x="2274" y="500"/>
                      <a:pt x="1775" y="1"/>
                      <a:pt x="11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9"/>
              <p:cNvSpPr/>
              <p:nvPr/>
            </p:nvSpPr>
            <p:spPr>
              <a:xfrm>
                <a:off x="10704825" y="4473337"/>
                <a:ext cx="215463" cy="184718"/>
              </a:xfrm>
              <a:custGeom>
                <a:avLst/>
                <a:gdLst/>
                <a:ahLst/>
                <a:cxnLst/>
                <a:rect l="l" t="t" r="r" b="b"/>
                <a:pathLst>
                  <a:path w="2663" h="2283" extrusionOk="0">
                    <a:moveTo>
                      <a:pt x="1498" y="563"/>
                    </a:moveTo>
                    <a:cubicBezTo>
                      <a:pt x="1830" y="563"/>
                      <a:pt x="2052" y="840"/>
                      <a:pt x="2052" y="1118"/>
                    </a:cubicBezTo>
                    <a:cubicBezTo>
                      <a:pt x="2052" y="1454"/>
                      <a:pt x="1776" y="1664"/>
                      <a:pt x="1494" y="1664"/>
                    </a:cubicBezTo>
                    <a:cubicBezTo>
                      <a:pt x="1357" y="1664"/>
                      <a:pt x="1218" y="1615"/>
                      <a:pt x="1110" y="1506"/>
                    </a:cubicBezTo>
                    <a:cubicBezTo>
                      <a:pt x="777" y="1173"/>
                      <a:pt x="999" y="563"/>
                      <a:pt x="1498" y="563"/>
                    </a:cubicBezTo>
                    <a:close/>
                    <a:moveTo>
                      <a:pt x="1529" y="0"/>
                    </a:moveTo>
                    <a:cubicBezTo>
                      <a:pt x="1246" y="0"/>
                      <a:pt x="957" y="106"/>
                      <a:pt x="721" y="341"/>
                    </a:cubicBezTo>
                    <a:cubicBezTo>
                      <a:pt x="1" y="1007"/>
                      <a:pt x="500" y="2282"/>
                      <a:pt x="1498" y="2282"/>
                    </a:cubicBezTo>
                    <a:cubicBezTo>
                      <a:pt x="2108" y="2282"/>
                      <a:pt x="2662" y="1728"/>
                      <a:pt x="2662" y="1118"/>
                    </a:cubicBezTo>
                    <a:cubicBezTo>
                      <a:pt x="2662" y="446"/>
                      <a:pt x="2110" y="0"/>
                      <a:pt x="15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9"/>
              <p:cNvSpPr/>
              <p:nvPr/>
            </p:nvSpPr>
            <p:spPr>
              <a:xfrm>
                <a:off x="6590714" y="63742"/>
                <a:ext cx="4262258" cy="4432735"/>
              </a:xfrm>
              <a:custGeom>
                <a:avLst/>
                <a:gdLst/>
                <a:ahLst/>
                <a:cxnLst/>
                <a:rect l="l" t="t" r="r" b="b"/>
                <a:pathLst>
                  <a:path w="52679" h="54786" extrusionOk="0">
                    <a:moveTo>
                      <a:pt x="388" y="0"/>
                    </a:moveTo>
                    <a:lnTo>
                      <a:pt x="0" y="388"/>
                    </a:lnTo>
                    <a:lnTo>
                      <a:pt x="16857" y="17245"/>
                    </a:lnTo>
                    <a:lnTo>
                      <a:pt x="16913" y="17356"/>
                    </a:lnTo>
                    <a:lnTo>
                      <a:pt x="29445" y="17356"/>
                    </a:lnTo>
                    <a:lnTo>
                      <a:pt x="52069" y="39980"/>
                    </a:lnTo>
                    <a:lnTo>
                      <a:pt x="52069" y="54786"/>
                    </a:lnTo>
                    <a:lnTo>
                      <a:pt x="52678" y="54786"/>
                    </a:lnTo>
                    <a:lnTo>
                      <a:pt x="52678" y="39759"/>
                    </a:lnTo>
                    <a:lnTo>
                      <a:pt x="29777" y="16857"/>
                    </a:lnTo>
                    <a:lnTo>
                      <a:pt x="29666" y="16746"/>
                    </a:lnTo>
                    <a:lnTo>
                      <a:pt x="17190" y="16746"/>
                    </a:lnTo>
                    <a:lnTo>
                      <a:pt x="3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 name="Google Shape;271;p9"/>
            <p:cNvSpPr/>
            <p:nvPr/>
          </p:nvSpPr>
          <p:spPr>
            <a:xfrm>
              <a:off x="7522237" y="-209327"/>
              <a:ext cx="1798786" cy="1791641"/>
            </a:xfrm>
            <a:custGeom>
              <a:avLst/>
              <a:gdLst/>
              <a:ahLst/>
              <a:cxnLst/>
              <a:rect l="l" t="t" r="r" b="b"/>
              <a:pathLst>
                <a:path w="14030" h="13974" extrusionOk="0">
                  <a:moveTo>
                    <a:pt x="1" y="0"/>
                  </a:moveTo>
                  <a:lnTo>
                    <a:pt x="1" y="278"/>
                  </a:lnTo>
                  <a:lnTo>
                    <a:pt x="6211" y="278"/>
                  </a:lnTo>
                  <a:lnTo>
                    <a:pt x="13753" y="7819"/>
                  </a:lnTo>
                  <a:lnTo>
                    <a:pt x="13753" y="13974"/>
                  </a:lnTo>
                  <a:lnTo>
                    <a:pt x="14030" y="13974"/>
                  </a:lnTo>
                  <a:lnTo>
                    <a:pt x="14030" y="7763"/>
                  </a:lnTo>
                  <a:lnTo>
                    <a:pt x="62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9"/>
            <p:cNvGrpSpPr/>
            <p:nvPr/>
          </p:nvGrpSpPr>
          <p:grpSpPr>
            <a:xfrm>
              <a:off x="6066323" y="845916"/>
              <a:ext cx="3431384" cy="3617769"/>
              <a:chOff x="5563238" y="409147"/>
              <a:chExt cx="4473190" cy="4716163"/>
            </a:xfrm>
          </p:grpSpPr>
          <p:sp>
            <p:nvSpPr>
              <p:cNvPr id="273" name="Google Shape;273;p9"/>
              <p:cNvSpPr/>
              <p:nvPr/>
            </p:nvSpPr>
            <p:spPr>
              <a:xfrm>
                <a:off x="5670929" y="956503"/>
                <a:ext cx="89810" cy="632716"/>
              </a:xfrm>
              <a:custGeom>
                <a:avLst/>
                <a:gdLst/>
                <a:ahLst/>
                <a:cxnLst/>
                <a:rect l="l" t="t" r="r" b="b"/>
                <a:pathLst>
                  <a:path w="1110" h="7820" extrusionOk="0">
                    <a:moveTo>
                      <a:pt x="1" y="1"/>
                    </a:moveTo>
                    <a:lnTo>
                      <a:pt x="1" y="3883"/>
                    </a:lnTo>
                    <a:lnTo>
                      <a:pt x="1" y="7820"/>
                    </a:lnTo>
                    <a:lnTo>
                      <a:pt x="1110" y="6711"/>
                    </a:lnTo>
                    <a:lnTo>
                      <a:pt x="1110" y="3883"/>
                    </a:lnTo>
                    <a:lnTo>
                      <a:pt x="1110" y="1110"/>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9"/>
              <p:cNvSpPr/>
              <p:nvPr/>
            </p:nvSpPr>
            <p:spPr>
              <a:xfrm>
                <a:off x="8748664" y="3872823"/>
                <a:ext cx="448808" cy="444196"/>
              </a:xfrm>
              <a:custGeom>
                <a:avLst/>
                <a:gdLst/>
                <a:ahLst/>
                <a:cxnLst/>
                <a:rect l="l" t="t" r="r" b="b"/>
                <a:pathLst>
                  <a:path w="5547" h="5490" extrusionOk="0">
                    <a:moveTo>
                      <a:pt x="1" y="0"/>
                    </a:moveTo>
                    <a:lnTo>
                      <a:pt x="1" y="1553"/>
                    </a:lnTo>
                    <a:lnTo>
                      <a:pt x="1997" y="3549"/>
                    </a:lnTo>
                    <a:lnTo>
                      <a:pt x="3938" y="5490"/>
                    </a:lnTo>
                    <a:lnTo>
                      <a:pt x="5546" y="5490"/>
                    </a:lnTo>
                    <a:lnTo>
                      <a:pt x="2774" y="2717"/>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9"/>
              <p:cNvSpPr/>
              <p:nvPr/>
            </p:nvSpPr>
            <p:spPr>
              <a:xfrm>
                <a:off x="9820965" y="4940593"/>
                <a:ext cx="215463" cy="184718"/>
              </a:xfrm>
              <a:custGeom>
                <a:avLst/>
                <a:gdLst/>
                <a:ahLst/>
                <a:cxnLst/>
                <a:rect l="l" t="t" r="r" b="b"/>
                <a:pathLst>
                  <a:path w="2663" h="2283" extrusionOk="0">
                    <a:moveTo>
                      <a:pt x="1170" y="619"/>
                    </a:moveTo>
                    <a:cubicBezTo>
                      <a:pt x="1306" y="619"/>
                      <a:pt x="1445" y="668"/>
                      <a:pt x="1553" y="777"/>
                    </a:cubicBezTo>
                    <a:cubicBezTo>
                      <a:pt x="1886" y="1110"/>
                      <a:pt x="1609" y="1720"/>
                      <a:pt x="1165" y="1720"/>
                    </a:cubicBezTo>
                    <a:cubicBezTo>
                      <a:pt x="833" y="1664"/>
                      <a:pt x="611" y="1442"/>
                      <a:pt x="611" y="1165"/>
                    </a:cubicBezTo>
                    <a:cubicBezTo>
                      <a:pt x="611" y="829"/>
                      <a:pt x="887" y="619"/>
                      <a:pt x="1170" y="619"/>
                    </a:cubicBezTo>
                    <a:close/>
                    <a:moveTo>
                      <a:pt x="1165" y="1"/>
                    </a:moveTo>
                    <a:cubicBezTo>
                      <a:pt x="500" y="1"/>
                      <a:pt x="1" y="500"/>
                      <a:pt x="1" y="1165"/>
                    </a:cubicBezTo>
                    <a:cubicBezTo>
                      <a:pt x="1" y="1837"/>
                      <a:pt x="553" y="2282"/>
                      <a:pt x="1134" y="2282"/>
                    </a:cubicBezTo>
                    <a:cubicBezTo>
                      <a:pt x="1417" y="2282"/>
                      <a:pt x="1706" y="2177"/>
                      <a:pt x="1942" y="1941"/>
                    </a:cubicBezTo>
                    <a:cubicBezTo>
                      <a:pt x="2662" y="1221"/>
                      <a:pt x="2163" y="1"/>
                      <a:pt x="11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9"/>
              <p:cNvSpPr/>
              <p:nvPr/>
            </p:nvSpPr>
            <p:spPr>
              <a:xfrm>
                <a:off x="5563238" y="409147"/>
                <a:ext cx="184070" cy="184070"/>
              </a:xfrm>
              <a:custGeom>
                <a:avLst/>
                <a:gdLst/>
                <a:ahLst/>
                <a:cxnLst/>
                <a:rect l="l" t="t" r="r" b="b"/>
                <a:pathLst>
                  <a:path w="2275" h="2275" extrusionOk="0">
                    <a:moveTo>
                      <a:pt x="1110" y="611"/>
                    </a:moveTo>
                    <a:cubicBezTo>
                      <a:pt x="1443" y="611"/>
                      <a:pt x="1664" y="833"/>
                      <a:pt x="1664" y="1165"/>
                    </a:cubicBezTo>
                    <a:cubicBezTo>
                      <a:pt x="1664" y="1443"/>
                      <a:pt x="1443" y="1664"/>
                      <a:pt x="1110" y="1664"/>
                    </a:cubicBezTo>
                    <a:cubicBezTo>
                      <a:pt x="833" y="1664"/>
                      <a:pt x="611" y="1443"/>
                      <a:pt x="611" y="1165"/>
                    </a:cubicBezTo>
                    <a:cubicBezTo>
                      <a:pt x="611" y="833"/>
                      <a:pt x="833" y="611"/>
                      <a:pt x="1110" y="611"/>
                    </a:cubicBezTo>
                    <a:close/>
                    <a:moveTo>
                      <a:pt x="1110" y="1"/>
                    </a:moveTo>
                    <a:cubicBezTo>
                      <a:pt x="500" y="1"/>
                      <a:pt x="1" y="500"/>
                      <a:pt x="1" y="1165"/>
                    </a:cubicBezTo>
                    <a:cubicBezTo>
                      <a:pt x="1" y="1775"/>
                      <a:pt x="500" y="2274"/>
                      <a:pt x="1110" y="2274"/>
                    </a:cubicBezTo>
                    <a:cubicBezTo>
                      <a:pt x="1775" y="2274"/>
                      <a:pt x="2274" y="1775"/>
                      <a:pt x="2274" y="1165"/>
                    </a:cubicBezTo>
                    <a:cubicBezTo>
                      <a:pt x="2274" y="500"/>
                      <a:pt x="1775" y="1"/>
                      <a:pt x="11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9"/>
              <p:cNvSpPr/>
              <p:nvPr/>
            </p:nvSpPr>
            <p:spPr>
              <a:xfrm>
                <a:off x="5630555" y="570724"/>
                <a:ext cx="4262258" cy="4432735"/>
              </a:xfrm>
              <a:custGeom>
                <a:avLst/>
                <a:gdLst/>
                <a:ahLst/>
                <a:cxnLst/>
                <a:rect l="l" t="t" r="r" b="b"/>
                <a:pathLst>
                  <a:path w="52679" h="54786" extrusionOk="0">
                    <a:moveTo>
                      <a:pt x="1" y="0"/>
                    </a:moveTo>
                    <a:lnTo>
                      <a:pt x="1" y="15027"/>
                    </a:lnTo>
                    <a:lnTo>
                      <a:pt x="22902" y="37929"/>
                    </a:lnTo>
                    <a:lnTo>
                      <a:pt x="22957" y="38040"/>
                    </a:lnTo>
                    <a:lnTo>
                      <a:pt x="35489" y="38040"/>
                    </a:lnTo>
                    <a:lnTo>
                      <a:pt x="52235" y="54786"/>
                    </a:lnTo>
                    <a:lnTo>
                      <a:pt x="52679" y="54398"/>
                    </a:lnTo>
                    <a:lnTo>
                      <a:pt x="35822" y="37541"/>
                    </a:lnTo>
                    <a:lnTo>
                      <a:pt x="35711" y="37430"/>
                    </a:lnTo>
                    <a:lnTo>
                      <a:pt x="23235" y="37430"/>
                    </a:lnTo>
                    <a:lnTo>
                      <a:pt x="611" y="14806"/>
                    </a:lnTo>
                    <a:lnTo>
                      <a:pt x="6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9"/>
              <p:cNvSpPr/>
              <p:nvPr/>
            </p:nvSpPr>
            <p:spPr>
              <a:xfrm>
                <a:off x="6043358" y="2181400"/>
                <a:ext cx="1135167" cy="1130636"/>
              </a:xfrm>
              <a:custGeom>
                <a:avLst/>
                <a:gdLst/>
                <a:ahLst/>
                <a:cxnLst/>
                <a:rect l="l" t="t" r="r" b="b"/>
                <a:pathLst>
                  <a:path w="14030" h="13974" extrusionOk="0">
                    <a:moveTo>
                      <a:pt x="0" y="0"/>
                    </a:moveTo>
                    <a:lnTo>
                      <a:pt x="0" y="6211"/>
                    </a:lnTo>
                    <a:lnTo>
                      <a:pt x="7708" y="13974"/>
                    </a:lnTo>
                    <a:lnTo>
                      <a:pt x="14029" y="13974"/>
                    </a:lnTo>
                    <a:lnTo>
                      <a:pt x="14029" y="13697"/>
                    </a:lnTo>
                    <a:lnTo>
                      <a:pt x="7819" y="13697"/>
                    </a:lnTo>
                    <a:lnTo>
                      <a:pt x="222" y="6155"/>
                    </a:lnTo>
                    <a:lnTo>
                      <a:pt x="2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279;p9"/>
            <p:cNvGrpSpPr/>
            <p:nvPr/>
          </p:nvGrpSpPr>
          <p:grpSpPr>
            <a:xfrm>
              <a:off x="7031838" y="1257845"/>
              <a:ext cx="287456" cy="287456"/>
              <a:chOff x="9708823" y="3047299"/>
              <a:chExt cx="188520" cy="188520"/>
            </a:xfrm>
          </p:grpSpPr>
          <p:sp>
            <p:nvSpPr>
              <p:cNvPr id="280" name="Google Shape;280;p9"/>
              <p:cNvSpPr/>
              <p:nvPr/>
            </p:nvSpPr>
            <p:spPr>
              <a:xfrm>
                <a:off x="9789572" y="3047299"/>
                <a:ext cx="31474" cy="188520"/>
              </a:xfrm>
              <a:custGeom>
                <a:avLst/>
                <a:gdLst/>
                <a:ahLst/>
                <a:cxnLst/>
                <a:rect l="l" t="t" r="r" b="b"/>
                <a:pathLst>
                  <a:path w="389" h="2330" extrusionOk="0">
                    <a:moveTo>
                      <a:pt x="1" y="0"/>
                    </a:moveTo>
                    <a:lnTo>
                      <a:pt x="1" y="2329"/>
                    </a:lnTo>
                    <a:lnTo>
                      <a:pt x="389" y="2329"/>
                    </a:lnTo>
                    <a:lnTo>
                      <a:pt x="3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9"/>
              <p:cNvSpPr/>
              <p:nvPr/>
            </p:nvSpPr>
            <p:spPr>
              <a:xfrm>
                <a:off x="9708823" y="3128047"/>
                <a:ext cx="188520" cy="27024"/>
              </a:xfrm>
              <a:custGeom>
                <a:avLst/>
                <a:gdLst/>
                <a:ahLst/>
                <a:cxnLst/>
                <a:rect l="l" t="t" r="r" b="b"/>
                <a:pathLst>
                  <a:path w="2330" h="334" extrusionOk="0">
                    <a:moveTo>
                      <a:pt x="1" y="0"/>
                    </a:moveTo>
                    <a:lnTo>
                      <a:pt x="1" y="333"/>
                    </a:lnTo>
                    <a:lnTo>
                      <a:pt x="2329" y="333"/>
                    </a:lnTo>
                    <a:lnTo>
                      <a:pt x="23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9"/>
            <p:cNvGrpSpPr/>
            <p:nvPr/>
          </p:nvGrpSpPr>
          <p:grpSpPr>
            <a:xfrm>
              <a:off x="8049231" y="4543486"/>
              <a:ext cx="744777" cy="130184"/>
              <a:chOff x="8829494" y="3047299"/>
              <a:chExt cx="744777" cy="130184"/>
            </a:xfrm>
          </p:grpSpPr>
          <p:sp>
            <p:nvSpPr>
              <p:cNvPr id="283" name="Google Shape;283;p9"/>
              <p:cNvSpPr/>
              <p:nvPr/>
            </p:nvSpPr>
            <p:spPr>
              <a:xfrm>
                <a:off x="9390281" y="3047299"/>
                <a:ext cx="183989" cy="130184"/>
              </a:xfrm>
              <a:custGeom>
                <a:avLst/>
                <a:gdLst/>
                <a:ahLst/>
                <a:cxnLst/>
                <a:rect l="l" t="t" r="r" b="b"/>
                <a:pathLst>
                  <a:path w="2274" h="1609" extrusionOk="0">
                    <a:moveTo>
                      <a:pt x="1331" y="0"/>
                    </a:moveTo>
                    <a:lnTo>
                      <a:pt x="0" y="1608"/>
                    </a:lnTo>
                    <a:lnTo>
                      <a:pt x="943" y="1608"/>
                    </a:lnTo>
                    <a:lnTo>
                      <a:pt x="2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9"/>
              <p:cNvSpPr/>
              <p:nvPr/>
            </p:nvSpPr>
            <p:spPr>
              <a:xfrm>
                <a:off x="9246746" y="3047299"/>
                <a:ext cx="183989" cy="130184"/>
              </a:xfrm>
              <a:custGeom>
                <a:avLst/>
                <a:gdLst/>
                <a:ahLst/>
                <a:cxnLst/>
                <a:rect l="l" t="t" r="r" b="b"/>
                <a:pathLst>
                  <a:path w="2274" h="1609" extrusionOk="0">
                    <a:moveTo>
                      <a:pt x="1331" y="0"/>
                    </a:moveTo>
                    <a:lnTo>
                      <a:pt x="0" y="1608"/>
                    </a:lnTo>
                    <a:lnTo>
                      <a:pt x="943" y="1608"/>
                    </a:lnTo>
                    <a:lnTo>
                      <a:pt x="2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9"/>
              <p:cNvSpPr/>
              <p:nvPr/>
            </p:nvSpPr>
            <p:spPr>
              <a:xfrm>
                <a:off x="9107662" y="3047299"/>
                <a:ext cx="183989" cy="130184"/>
              </a:xfrm>
              <a:custGeom>
                <a:avLst/>
                <a:gdLst/>
                <a:ahLst/>
                <a:cxnLst/>
                <a:rect l="l" t="t" r="r" b="b"/>
                <a:pathLst>
                  <a:path w="2274" h="1609" extrusionOk="0">
                    <a:moveTo>
                      <a:pt x="1331" y="0"/>
                    </a:moveTo>
                    <a:lnTo>
                      <a:pt x="0" y="1608"/>
                    </a:lnTo>
                    <a:lnTo>
                      <a:pt x="943" y="1608"/>
                    </a:lnTo>
                    <a:lnTo>
                      <a:pt x="2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9"/>
              <p:cNvSpPr/>
              <p:nvPr/>
            </p:nvSpPr>
            <p:spPr>
              <a:xfrm>
                <a:off x="8968578" y="3047299"/>
                <a:ext cx="183989" cy="130184"/>
              </a:xfrm>
              <a:custGeom>
                <a:avLst/>
                <a:gdLst/>
                <a:ahLst/>
                <a:cxnLst/>
                <a:rect l="l" t="t" r="r" b="b"/>
                <a:pathLst>
                  <a:path w="2274" h="1609" extrusionOk="0">
                    <a:moveTo>
                      <a:pt x="1331" y="0"/>
                    </a:moveTo>
                    <a:lnTo>
                      <a:pt x="0" y="1608"/>
                    </a:lnTo>
                    <a:lnTo>
                      <a:pt x="943" y="1608"/>
                    </a:lnTo>
                    <a:lnTo>
                      <a:pt x="2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9"/>
              <p:cNvSpPr/>
              <p:nvPr/>
            </p:nvSpPr>
            <p:spPr>
              <a:xfrm>
                <a:off x="8829494" y="3047299"/>
                <a:ext cx="183989" cy="130184"/>
              </a:xfrm>
              <a:custGeom>
                <a:avLst/>
                <a:gdLst/>
                <a:ahLst/>
                <a:cxnLst/>
                <a:rect l="l" t="t" r="r" b="b"/>
                <a:pathLst>
                  <a:path w="2274" h="1609" extrusionOk="0">
                    <a:moveTo>
                      <a:pt x="1331" y="0"/>
                    </a:moveTo>
                    <a:lnTo>
                      <a:pt x="0" y="1608"/>
                    </a:lnTo>
                    <a:lnTo>
                      <a:pt x="943" y="1608"/>
                    </a:lnTo>
                    <a:lnTo>
                      <a:pt x="2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9"/>
            <p:cNvGrpSpPr/>
            <p:nvPr/>
          </p:nvGrpSpPr>
          <p:grpSpPr>
            <a:xfrm>
              <a:off x="5025311" y="4581842"/>
              <a:ext cx="653177" cy="53475"/>
              <a:chOff x="8407710" y="3361310"/>
              <a:chExt cx="713464" cy="58417"/>
            </a:xfrm>
          </p:grpSpPr>
          <p:sp>
            <p:nvSpPr>
              <p:cNvPr id="289" name="Google Shape;289;p9"/>
              <p:cNvSpPr/>
              <p:nvPr/>
            </p:nvSpPr>
            <p:spPr>
              <a:xfrm>
                <a:off x="8766626" y="3361310"/>
                <a:ext cx="354548" cy="58417"/>
              </a:xfrm>
              <a:custGeom>
                <a:avLst/>
                <a:gdLst/>
                <a:ahLst/>
                <a:cxnLst/>
                <a:rect l="l" t="t" r="r" b="b"/>
                <a:pathLst>
                  <a:path w="4382" h="722" extrusionOk="0">
                    <a:moveTo>
                      <a:pt x="1" y="1"/>
                    </a:moveTo>
                    <a:lnTo>
                      <a:pt x="1" y="722"/>
                    </a:lnTo>
                    <a:lnTo>
                      <a:pt x="4381" y="722"/>
                    </a:lnTo>
                    <a:lnTo>
                      <a:pt x="43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9"/>
              <p:cNvSpPr/>
              <p:nvPr/>
            </p:nvSpPr>
            <p:spPr>
              <a:xfrm>
                <a:off x="8519851" y="3361310"/>
                <a:ext cx="175089" cy="58417"/>
              </a:xfrm>
              <a:custGeom>
                <a:avLst/>
                <a:gdLst/>
                <a:ahLst/>
                <a:cxnLst/>
                <a:rect l="l" t="t" r="r" b="b"/>
                <a:pathLst>
                  <a:path w="2164" h="722" extrusionOk="0">
                    <a:moveTo>
                      <a:pt x="1" y="1"/>
                    </a:moveTo>
                    <a:lnTo>
                      <a:pt x="1" y="722"/>
                    </a:lnTo>
                    <a:lnTo>
                      <a:pt x="2164" y="722"/>
                    </a:lnTo>
                    <a:lnTo>
                      <a:pt x="21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9"/>
              <p:cNvSpPr/>
              <p:nvPr/>
            </p:nvSpPr>
            <p:spPr>
              <a:xfrm>
                <a:off x="8407710" y="3361310"/>
                <a:ext cx="58417" cy="58417"/>
              </a:xfrm>
              <a:custGeom>
                <a:avLst/>
                <a:gdLst/>
                <a:ahLst/>
                <a:cxnLst/>
                <a:rect l="l" t="t" r="r" b="b"/>
                <a:pathLst>
                  <a:path w="722" h="722" extrusionOk="0">
                    <a:moveTo>
                      <a:pt x="1" y="1"/>
                    </a:moveTo>
                    <a:lnTo>
                      <a:pt x="1" y="722"/>
                    </a:lnTo>
                    <a:lnTo>
                      <a:pt x="722" y="722"/>
                    </a:lnTo>
                    <a:lnTo>
                      <a:pt x="7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9"/>
            <p:cNvGrpSpPr/>
            <p:nvPr/>
          </p:nvGrpSpPr>
          <p:grpSpPr>
            <a:xfrm>
              <a:off x="7515400" y="2572981"/>
              <a:ext cx="2523342" cy="810715"/>
              <a:chOff x="7683442" y="2402007"/>
              <a:chExt cx="2595230" cy="833811"/>
            </a:xfrm>
          </p:grpSpPr>
          <p:sp>
            <p:nvSpPr>
              <p:cNvPr id="293" name="Google Shape;293;p9"/>
              <p:cNvSpPr/>
              <p:nvPr/>
            </p:nvSpPr>
            <p:spPr>
              <a:xfrm>
                <a:off x="7810998" y="2504392"/>
                <a:ext cx="2467674" cy="731426"/>
              </a:xfrm>
              <a:custGeom>
                <a:avLst/>
                <a:gdLst/>
                <a:ahLst/>
                <a:cxnLst/>
                <a:rect l="l" t="t" r="r" b="b"/>
                <a:pathLst>
                  <a:path w="30499" h="9040" extrusionOk="0">
                    <a:moveTo>
                      <a:pt x="278" y="1"/>
                    </a:moveTo>
                    <a:lnTo>
                      <a:pt x="1" y="278"/>
                    </a:lnTo>
                    <a:lnTo>
                      <a:pt x="3383" y="3660"/>
                    </a:lnTo>
                    <a:lnTo>
                      <a:pt x="24898" y="3660"/>
                    </a:lnTo>
                    <a:lnTo>
                      <a:pt x="30222" y="9039"/>
                    </a:lnTo>
                    <a:lnTo>
                      <a:pt x="30499" y="8762"/>
                    </a:lnTo>
                    <a:lnTo>
                      <a:pt x="25065" y="3272"/>
                    </a:lnTo>
                    <a:lnTo>
                      <a:pt x="3550" y="3272"/>
                    </a:lnTo>
                    <a:lnTo>
                      <a:pt x="2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9"/>
              <p:cNvSpPr/>
              <p:nvPr/>
            </p:nvSpPr>
            <p:spPr>
              <a:xfrm>
                <a:off x="7683442" y="2402007"/>
                <a:ext cx="163408" cy="140091"/>
              </a:xfrm>
              <a:custGeom>
                <a:avLst/>
                <a:gdLst/>
                <a:ahLst/>
                <a:cxnLst/>
                <a:rect l="l" t="t" r="r" b="b"/>
                <a:pathLst>
                  <a:path w="2663" h="2283" extrusionOk="0">
                    <a:moveTo>
                      <a:pt x="1498" y="563"/>
                    </a:moveTo>
                    <a:cubicBezTo>
                      <a:pt x="1830" y="563"/>
                      <a:pt x="2052" y="840"/>
                      <a:pt x="2052" y="1118"/>
                    </a:cubicBezTo>
                    <a:cubicBezTo>
                      <a:pt x="2052" y="1454"/>
                      <a:pt x="1776" y="1664"/>
                      <a:pt x="1494" y="1664"/>
                    </a:cubicBezTo>
                    <a:cubicBezTo>
                      <a:pt x="1357" y="1664"/>
                      <a:pt x="1218" y="1615"/>
                      <a:pt x="1110" y="1506"/>
                    </a:cubicBezTo>
                    <a:cubicBezTo>
                      <a:pt x="777" y="1173"/>
                      <a:pt x="999" y="563"/>
                      <a:pt x="1498" y="563"/>
                    </a:cubicBezTo>
                    <a:close/>
                    <a:moveTo>
                      <a:pt x="1529" y="0"/>
                    </a:moveTo>
                    <a:cubicBezTo>
                      <a:pt x="1246" y="0"/>
                      <a:pt x="957" y="106"/>
                      <a:pt x="721" y="341"/>
                    </a:cubicBezTo>
                    <a:cubicBezTo>
                      <a:pt x="1" y="1007"/>
                      <a:pt x="500" y="2282"/>
                      <a:pt x="1498" y="2282"/>
                    </a:cubicBezTo>
                    <a:cubicBezTo>
                      <a:pt x="2108" y="2282"/>
                      <a:pt x="2662" y="1728"/>
                      <a:pt x="2662" y="1118"/>
                    </a:cubicBezTo>
                    <a:cubicBezTo>
                      <a:pt x="2662" y="446"/>
                      <a:pt x="2110" y="0"/>
                      <a:pt x="15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95"/>
        <p:cNvGrpSpPr/>
        <p:nvPr/>
      </p:nvGrpSpPr>
      <p:grpSpPr>
        <a:xfrm>
          <a:off x="0" y="0"/>
          <a:ext cx="0" cy="0"/>
          <a:chOff x="0" y="0"/>
          <a:chExt cx="0" cy="0"/>
        </a:xfrm>
      </p:grpSpPr>
      <p:sp>
        <p:nvSpPr>
          <p:cNvPr id="296" name="Google Shape;296;p10"/>
          <p:cNvSpPr txBox="1">
            <a:spLocks noGrp="1"/>
          </p:cNvSpPr>
          <p:nvPr>
            <p:ph type="title"/>
          </p:nvPr>
        </p:nvSpPr>
        <p:spPr>
          <a:xfrm>
            <a:off x="720000" y="387600"/>
            <a:ext cx="5781300" cy="1014000"/>
          </a:xfrm>
          <a:prstGeom prst="rect">
            <a:avLst/>
          </a:prstGeom>
          <a:noFill/>
        </p:spPr>
        <p:txBody>
          <a:bodyPr spcFirstLastPara="1" wrap="square" lIns="91425" tIns="91425" rIns="91425" bIns="91425" anchor="t" anchorCtr="0">
            <a:noAutofit/>
          </a:bodyPr>
          <a:lstStyle>
            <a:lvl1pPr lvl="0" algn="l" rtl="0">
              <a:spcBef>
                <a:spcPts val="0"/>
              </a:spcBef>
              <a:spcAft>
                <a:spcPts val="0"/>
              </a:spcAft>
              <a:buClr>
                <a:schemeClr val="dk2"/>
              </a:buClr>
              <a:buSzPts val="3000"/>
              <a:buFont typeface="Fredoka One"/>
              <a:buNone/>
              <a:defRPr/>
            </a:lvl1pPr>
            <a:lvl2pPr lvl="1"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97"/>
        <p:cNvGrpSpPr/>
        <p:nvPr/>
      </p:nvGrpSpPr>
      <p:grpSpPr>
        <a:xfrm>
          <a:off x="0" y="0"/>
          <a:ext cx="0" cy="0"/>
          <a:chOff x="0" y="0"/>
          <a:chExt cx="0" cy="0"/>
        </a:xfrm>
      </p:grpSpPr>
      <p:grpSp>
        <p:nvGrpSpPr>
          <p:cNvPr id="298" name="Google Shape;298;p11"/>
          <p:cNvGrpSpPr/>
          <p:nvPr/>
        </p:nvGrpSpPr>
        <p:grpSpPr>
          <a:xfrm>
            <a:off x="-2489366" y="-3322835"/>
            <a:ext cx="14122731" cy="9293154"/>
            <a:chOff x="-2489366" y="-3322835"/>
            <a:chExt cx="14122731" cy="9293154"/>
          </a:xfrm>
        </p:grpSpPr>
        <p:grpSp>
          <p:nvGrpSpPr>
            <p:cNvPr id="299" name="Google Shape;299;p11"/>
            <p:cNvGrpSpPr/>
            <p:nvPr/>
          </p:nvGrpSpPr>
          <p:grpSpPr>
            <a:xfrm>
              <a:off x="4466625" y="-2619399"/>
              <a:ext cx="7166740" cy="6435526"/>
              <a:chOff x="4294391" y="-2619399"/>
              <a:chExt cx="7166740" cy="6435526"/>
            </a:xfrm>
          </p:grpSpPr>
          <p:sp>
            <p:nvSpPr>
              <p:cNvPr id="300" name="Google Shape;300;p11"/>
              <p:cNvSpPr/>
              <p:nvPr/>
            </p:nvSpPr>
            <p:spPr>
              <a:xfrm>
                <a:off x="4294391" y="-2619399"/>
                <a:ext cx="7166740" cy="6435526"/>
              </a:xfrm>
              <a:custGeom>
                <a:avLst/>
                <a:gdLst/>
                <a:ahLst/>
                <a:cxnLst/>
                <a:rect l="l" t="t" r="r" b="b"/>
                <a:pathLst>
                  <a:path w="71519" h="64222" extrusionOk="0">
                    <a:moveTo>
                      <a:pt x="160" y="0"/>
                    </a:moveTo>
                    <a:lnTo>
                      <a:pt x="0" y="160"/>
                    </a:lnTo>
                    <a:lnTo>
                      <a:pt x="26919" y="27079"/>
                    </a:lnTo>
                    <a:lnTo>
                      <a:pt x="26919" y="27956"/>
                    </a:lnTo>
                    <a:lnTo>
                      <a:pt x="30762" y="31798"/>
                    </a:lnTo>
                    <a:lnTo>
                      <a:pt x="32743" y="31798"/>
                    </a:lnTo>
                    <a:lnTo>
                      <a:pt x="38031" y="37086"/>
                    </a:lnTo>
                    <a:lnTo>
                      <a:pt x="44224" y="37086"/>
                    </a:lnTo>
                    <a:lnTo>
                      <a:pt x="71359" y="64221"/>
                    </a:lnTo>
                    <a:lnTo>
                      <a:pt x="71519" y="64061"/>
                    </a:lnTo>
                    <a:lnTo>
                      <a:pt x="42046" y="34588"/>
                    </a:lnTo>
                    <a:lnTo>
                      <a:pt x="42046" y="33035"/>
                    </a:lnTo>
                    <a:lnTo>
                      <a:pt x="38359" y="29353"/>
                    </a:lnTo>
                    <a:lnTo>
                      <a:pt x="35465" y="29353"/>
                    </a:lnTo>
                    <a:lnTo>
                      <a:pt x="28949" y="22836"/>
                    </a:lnTo>
                    <a:lnTo>
                      <a:pt x="22993" y="22836"/>
                    </a:lnTo>
                    <a:lnTo>
                      <a:pt x="1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 name="Google Shape;301;p11"/>
              <p:cNvGrpSpPr/>
              <p:nvPr/>
            </p:nvGrpSpPr>
            <p:grpSpPr>
              <a:xfrm>
                <a:off x="6770409" y="691894"/>
                <a:ext cx="618213" cy="306426"/>
                <a:chOff x="5989375" y="1843575"/>
                <a:chExt cx="136525" cy="67675"/>
              </a:xfrm>
            </p:grpSpPr>
            <p:sp>
              <p:nvSpPr>
                <p:cNvPr id="302" name="Google Shape;302;p11"/>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1"/>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1"/>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1"/>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1"/>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1"/>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1"/>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1"/>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11"/>
              <p:cNvGrpSpPr/>
              <p:nvPr/>
            </p:nvGrpSpPr>
            <p:grpSpPr>
              <a:xfrm>
                <a:off x="8029896" y="539500"/>
                <a:ext cx="1228886" cy="2188720"/>
                <a:chOff x="8389396" y="1055350"/>
                <a:chExt cx="1228886" cy="2188720"/>
              </a:xfrm>
            </p:grpSpPr>
            <p:sp>
              <p:nvSpPr>
                <p:cNvPr id="311" name="Google Shape;311;p11"/>
                <p:cNvSpPr/>
                <p:nvPr/>
              </p:nvSpPr>
              <p:spPr>
                <a:xfrm>
                  <a:off x="8421616" y="1130946"/>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1"/>
                <p:cNvSpPr/>
                <p:nvPr/>
              </p:nvSpPr>
              <p:spPr>
                <a:xfrm>
                  <a:off x="8389396" y="1055350"/>
                  <a:ext cx="95651" cy="95575"/>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3" name="Google Shape;313;p11"/>
            <p:cNvGrpSpPr/>
            <p:nvPr/>
          </p:nvGrpSpPr>
          <p:grpSpPr>
            <a:xfrm rot="10800000" flipH="1">
              <a:off x="-2489366" y="-3322835"/>
              <a:ext cx="6322114" cy="9196733"/>
              <a:chOff x="-2661600" y="-960635"/>
              <a:chExt cx="6322114" cy="9196733"/>
            </a:xfrm>
          </p:grpSpPr>
          <p:sp>
            <p:nvSpPr>
              <p:cNvPr id="314" name="Google Shape;314;p11"/>
              <p:cNvSpPr/>
              <p:nvPr/>
            </p:nvSpPr>
            <p:spPr>
              <a:xfrm rot="-5400000" flipH="1">
                <a:off x="-717010" y="-412716"/>
                <a:ext cx="3075605" cy="2033485"/>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1"/>
              <p:cNvSpPr/>
              <p:nvPr/>
            </p:nvSpPr>
            <p:spPr>
              <a:xfrm>
                <a:off x="-2661600" y="981052"/>
                <a:ext cx="6322114" cy="7255046"/>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11"/>
              <p:cNvGrpSpPr/>
              <p:nvPr/>
            </p:nvGrpSpPr>
            <p:grpSpPr>
              <a:xfrm rot="10800000" flipH="1">
                <a:off x="-1558013" y="845624"/>
                <a:ext cx="2381713" cy="3328977"/>
                <a:chOff x="7655072" y="-407632"/>
                <a:chExt cx="2008529" cy="2807368"/>
              </a:xfrm>
            </p:grpSpPr>
            <p:sp>
              <p:nvSpPr>
                <p:cNvPr id="317" name="Google Shape;317;p11"/>
                <p:cNvSpPr/>
                <p:nvPr/>
              </p:nvSpPr>
              <p:spPr>
                <a:xfrm>
                  <a:off x="7685059" y="-336851"/>
                  <a:ext cx="1930325" cy="2689498"/>
                </a:xfrm>
                <a:custGeom>
                  <a:avLst/>
                  <a:gdLst/>
                  <a:ahLst/>
                  <a:cxnLst/>
                  <a:rect l="l" t="t" r="r" b="b"/>
                  <a:pathLst>
                    <a:path w="32508" h="45293" extrusionOk="0">
                      <a:moveTo>
                        <a:pt x="0" y="1"/>
                      </a:moveTo>
                      <a:lnTo>
                        <a:pt x="0" y="8351"/>
                      </a:lnTo>
                      <a:lnTo>
                        <a:pt x="15447" y="8351"/>
                      </a:lnTo>
                      <a:lnTo>
                        <a:pt x="24998" y="17901"/>
                      </a:lnTo>
                      <a:lnTo>
                        <a:pt x="24998" y="38040"/>
                      </a:lnTo>
                      <a:lnTo>
                        <a:pt x="32251" y="45293"/>
                      </a:lnTo>
                      <a:lnTo>
                        <a:pt x="32507" y="45037"/>
                      </a:lnTo>
                      <a:lnTo>
                        <a:pt x="25358" y="37888"/>
                      </a:lnTo>
                      <a:lnTo>
                        <a:pt x="25358" y="17749"/>
                      </a:lnTo>
                      <a:lnTo>
                        <a:pt x="15651" y="8043"/>
                      </a:lnTo>
                      <a:lnTo>
                        <a:pt x="15595" y="7986"/>
                      </a:lnTo>
                      <a:lnTo>
                        <a:pt x="365" y="7986"/>
                      </a:lnTo>
                      <a:lnTo>
                        <a:pt x="3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1"/>
                <p:cNvSpPr/>
                <p:nvPr/>
              </p:nvSpPr>
              <p:spPr>
                <a:xfrm>
                  <a:off x="8734422" y="271200"/>
                  <a:ext cx="332350" cy="332528"/>
                </a:xfrm>
                <a:custGeom>
                  <a:avLst/>
                  <a:gdLst/>
                  <a:ahLst/>
                  <a:cxnLst/>
                  <a:rect l="l" t="t" r="r" b="b"/>
                  <a:pathLst>
                    <a:path w="5597" h="5600" extrusionOk="0">
                      <a:moveTo>
                        <a:pt x="1" y="0"/>
                      </a:moveTo>
                      <a:lnTo>
                        <a:pt x="1" y="1597"/>
                      </a:lnTo>
                      <a:lnTo>
                        <a:pt x="2002" y="3599"/>
                      </a:lnTo>
                      <a:lnTo>
                        <a:pt x="4004" y="5600"/>
                      </a:lnTo>
                      <a:lnTo>
                        <a:pt x="5597" y="5600"/>
                      </a:lnTo>
                      <a:lnTo>
                        <a:pt x="2799" y="280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1"/>
                <p:cNvSpPr/>
                <p:nvPr/>
              </p:nvSpPr>
              <p:spPr>
                <a:xfrm>
                  <a:off x="7655072" y="-407632"/>
                  <a:ext cx="81588" cy="81529"/>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1"/>
                <p:cNvSpPr/>
                <p:nvPr/>
              </p:nvSpPr>
              <p:spPr>
                <a:xfrm>
                  <a:off x="9568236" y="2317969"/>
                  <a:ext cx="95364" cy="81766"/>
                </a:xfrm>
                <a:custGeom>
                  <a:avLst/>
                  <a:gdLst/>
                  <a:ahLst/>
                  <a:cxnLst/>
                  <a:rect l="l" t="t" r="r" b="b"/>
                  <a:pathLst>
                    <a:path w="1606" h="1377" extrusionOk="0">
                      <a:moveTo>
                        <a:pt x="917" y="364"/>
                      </a:moveTo>
                      <a:cubicBezTo>
                        <a:pt x="1097" y="364"/>
                        <a:pt x="1242" y="512"/>
                        <a:pt x="1242" y="688"/>
                      </a:cubicBezTo>
                      <a:cubicBezTo>
                        <a:pt x="1242" y="883"/>
                        <a:pt x="1082" y="1012"/>
                        <a:pt x="916" y="1012"/>
                      </a:cubicBezTo>
                      <a:cubicBezTo>
                        <a:pt x="837" y="1012"/>
                        <a:pt x="755" y="982"/>
                        <a:pt x="689" y="916"/>
                      </a:cubicBezTo>
                      <a:cubicBezTo>
                        <a:pt x="485" y="712"/>
                        <a:pt x="629" y="364"/>
                        <a:pt x="917" y="364"/>
                      </a:cubicBezTo>
                      <a:close/>
                      <a:moveTo>
                        <a:pt x="915" y="1"/>
                      </a:moveTo>
                      <a:cubicBezTo>
                        <a:pt x="746" y="1"/>
                        <a:pt x="573" y="63"/>
                        <a:pt x="433" y="203"/>
                      </a:cubicBezTo>
                      <a:cubicBezTo>
                        <a:pt x="1" y="636"/>
                        <a:pt x="309" y="1376"/>
                        <a:pt x="917" y="1376"/>
                      </a:cubicBezTo>
                      <a:cubicBezTo>
                        <a:pt x="1298" y="1372"/>
                        <a:pt x="1606" y="1068"/>
                        <a:pt x="1606" y="688"/>
                      </a:cubicBezTo>
                      <a:cubicBezTo>
                        <a:pt x="1606" y="274"/>
                        <a:pt x="1267" y="1"/>
                        <a:pt x="9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1"/>
                <p:cNvSpPr/>
                <p:nvPr/>
              </p:nvSpPr>
              <p:spPr>
                <a:xfrm>
                  <a:off x="7692897" y="-144282"/>
                  <a:ext cx="497783" cy="292387"/>
                </a:xfrm>
                <a:custGeom>
                  <a:avLst/>
                  <a:gdLst/>
                  <a:ahLst/>
                  <a:cxnLst/>
                  <a:rect l="l" t="t" r="r" b="b"/>
                  <a:pathLst>
                    <a:path w="8383" h="4924" extrusionOk="0">
                      <a:moveTo>
                        <a:pt x="100" y="0"/>
                      </a:moveTo>
                      <a:lnTo>
                        <a:pt x="0" y="104"/>
                      </a:lnTo>
                      <a:lnTo>
                        <a:pt x="2498" y="2598"/>
                      </a:lnTo>
                      <a:lnTo>
                        <a:pt x="5957" y="2598"/>
                      </a:lnTo>
                      <a:lnTo>
                        <a:pt x="8282" y="4924"/>
                      </a:lnTo>
                      <a:lnTo>
                        <a:pt x="8382" y="4820"/>
                      </a:lnTo>
                      <a:lnTo>
                        <a:pt x="6017" y="2454"/>
                      </a:lnTo>
                      <a:lnTo>
                        <a:pt x="2558" y="2454"/>
                      </a:lnTo>
                      <a:lnTo>
                        <a:pt x="1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322;p11"/>
              <p:cNvGrpSpPr/>
              <p:nvPr/>
            </p:nvGrpSpPr>
            <p:grpSpPr>
              <a:xfrm>
                <a:off x="441078" y="-960635"/>
                <a:ext cx="1029648" cy="1806572"/>
                <a:chOff x="455034" y="-121633"/>
                <a:chExt cx="629947" cy="1105275"/>
              </a:xfrm>
            </p:grpSpPr>
            <p:sp>
              <p:nvSpPr>
                <p:cNvPr id="323" name="Google Shape;323;p11"/>
                <p:cNvSpPr/>
                <p:nvPr/>
              </p:nvSpPr>
              <p:spPr>
                <a:xfrm>
                  <a:off x="1007193" y="917077"/>
                  <a:ext cx="77788" cy="66565"/>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1"/>
                <p:cNvSpPr/>
                <p:nvPr/>
              </p:nvSpPr>
              <p:spPr>
                <a:xfrm>
                  <a:off x="455034" y="-121633"/>
                  <a:ext cx="592137" cy="1045622"/>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 name="Google Shape;325;p11"/>
              <p:cNvGrpSpPr/>
              <p:nvPr/>
            </p:nvGrpSpPr>
            <p:grpSpPr>
              <a:xfrm rot="5400000">
                <a:off x="322712" y="2552723"/>
                <a:ext cx="471865" cy="38050"/>
                <a:chOff x="6298452" y="2390050"/>
                <a:chExt cx="140725" cy="11350"/>
              </a:xfrm>
            </p:grpSpPr>
            <p:sp>
              <p:nvSpPr>
                <p:cNvPr id="326" name="Google Shape;326;p11"/>
                <p:cNvSpPr/>
                <p:nvPr/>
              </p:nvSpPr>
              <p:spPr>
                <a:xfrm>
                  <a:off x="6298452" y="2390050"/>
                  <a:ext cx="70375" cy="11350"/>
                </a:xfrm>
                <a:custGeom>
                  <a:avLst/>
                  <a:gdLst/>
                  <a:ahLst/>
                  <a:cxnLst/>
                  <a:rect l="l" t="t" r="r" b="b"/>
                  <a:pathLst>
                    <a:path w="2815" h="454" extrusionOk="0">
                      <a:moveTo>
                        <a:pt x="1" y="1"/>
                      </a:moveTo>
                      <a:lnTo>
                        <a:pt x="1" y="453"/>
                      </a:lnTo>
                      <a:lnTo>
                        <a:pt x="2815" y="453"/>
                      </a:lnTo>
                      <a:lnTo>
                        <a:pt x="28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1"/>
                <p:cNvSpPr/>
                <p:nvPr/>
              </p:nvSpPr>
              <p:spPr>
                <a:xfrm>
                  <a:off x="6382427" y="2390050"/>
                  <a:ext cx="35150" cy="11350"/>
                </a:xfrm>
                <a:custGeom>
                  <a:avLst/>
                  <a:gdLst/>
                  <a:ahLst/>
                  <a:cxnLst/>
                  <a:rect l="l" t="t" r="r" b="b"/>
                  <a:pathLst>
                    <a:path w="1406" h="454" extrusionOk="0">
                      <a:moveTo>
                        <a:pt x="0" y="1"/>
                      </a:moveTo>
                      <a:lnTo>
                        <a:pt x="0" y="453"/>
                      </a:lnTo>
                      <a:lnTo>
                        <a:pt x="1405" y="453"/>
                      </a:lnTo>
                      <a:lnTo>
                        <a:pt x="14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1"/>
                <p:cNvSpPr/>
                <p:nvPr/>
              </p:nvSpPr>
              <p:spPr>
                <a:xfrm>
                  <a:off x="6427952" y="2390050"/>
                  <a:ext cx="11225" cy="11350"/>
                </a:xfrm>
                <a:custGeom>
                  <a:avLst/>
                  <a:gdLst/>
                  <a:ahLst/>
                  <a:cxnLst/>
                  <a:rect l="l" t="t" r="r" b="b"/>
                  <a:pathLst>
                    <a:path w="449" h="454" extrusionOk="0">
                      <a:moveTo>
                        <a:pt x="1" y="1"/>
                      </a:moveTo>
                      <a:lnTo>
                        <a:pt x="1" y="453"/>
                      </a:lnTo>
                      <a:lnTo>
                        <a:pt x="449" y="453"/>
                      </a:lnTo>
                      <a:lnTo>
                        <a:pt x="4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 name="Google Shape;329;p11"/>
              <p:cNvGrpSpPr/>
              <p:nvPr/>
            </p:nvGrpSpPr>
            <p:grpSpPr>
              <a:xfrm rot="5400000" flipH="1">
                <a:off x="692685" y="3116270"/>
                <a:ext cx="2375896" cy="3296652"/>
                <a:chOff x="2132995" y="960308"/>
                <a:chExt cx="496177" cy="688438"/>
              </a:xfrm>
            </p:grpSpPr>
            <p:sp>
              <p:nvSpPr>
                <p:cNvPr id="330" name="Google Shape;330;p11"/>
                <p:cNvSpPr/>
                <p:nvPr/>
              </p:nvSpPr>
              <p:spPr>
                <a:xfrm>
                  <a:off x="2143863" y="977753"/>
                  <a:ext cx="473252" cy="659302"/>
                </a:xfrm>
                <a:custGeom>
                  <a:avLst/>
                  <a:gdLst/>
                  <a:ahLst/>
                  <a:cxnLst/>
                  <a:rect l="l" t="t" r="r" b="b"/>
                  <a:pathLst>
                    <a:path w="10363" h="14437" extrusionOk="0">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1"/>
                <p:cNvSpPr/>
                <p:nvPr/>
              </p:nvSpPr>
              <p:spPr>
                <a:xfrm>
                  <a:off x="2401063" y="1126948"/>
                  <a:ext cx="81608" cy="81608"/>
                </a:xfrm>
                <a:custGeom>
                  <a:avLst/>
                  <a:gdLst/>
                  <a:ahLst/>
                  <a:cxnLst/>
                  <a:rect l="l" t="t" r="r" b="b"/>
                  <a:pathLst>
                    <a:path w="1787" h="1787" extrusionOk="0">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1"/>
                <p:cNvSpPr/>
                <p:nvPr/>
              </p:nvSpPr>
              <p:spPr>
                <a:xfrm>
                  <a:off x="2132995" y="960308"/>
                  <a:ext cx="23610" cy="20231"/>
                </a:xfrm>
                <a:custGeom>
                  <a:avLst/>
                  <a:gdLst/>
                  <a:ahLst/>
                  <a:cxnLst/>
                  <a:rect l="l" t="t" r="r" b="b"/>
                  <a:pathLst>
                    <a:path w="517" h="443" extrusionOk="0">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1"/>
                <p:cNvSpPr/>
                <p:nvPr/>
              </p:nvSpPr>
              <p:spPr>
                <a:xfrm>
                  <a:off x="2605425" y="1628651"/>
                  <a:ext cx="23747" cy="20094"/>
                </a:xfrm>
                <a:custGeom>
                  <a:avLst/>
                  <a:gdLst/>
                  <a:ahLst/>
                  <a:cxnLst/>
                  <a:rect l="l" t="t" r="r" b="b"/>
                  <a:pathLst>
                    <a:path w="520" h="440" extrusionOk="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1"/>
                <p:cNvSpPr/>
                <p:nvPr/>
              </p:nvSpPr>
              <p:spPr>
                <a:xfrm>
                  <a:off x="2145827" y="1025155"/>
                  <a:ext cx="122024" cy="71515"/>
                </a:xfrm>
                <a:custGeom>
                  <a:avLst/>
                  <a:gdLst/>
                  <a:ahLst/>
                  <a:cxnLst/>
                  <a:rect l="l" t="t" r="r" b="b"/>
                  <a:pathLst>
                    <a:path w="2672" h="1566" extrusionOk="0">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5" name="Google Shape;335;p11"/>
            <p:cNvGrpSpPr/>
            <p:nvPr/>
          </p:nvGrpSpPr>
          <p:grpSpPr>
            <a:xfrm>
              <a:off x="6603801" y="2842622"/>
              <a:ext cx="2841097" cy="3127697"/>
              <a:chOff x="6603801" y="2842622"/>
              <a:chExt cx="2841097" cy="3127697"/>
            </a:xfrm>
          </p:grpSpPr>
          <p:grpSp>
            <p:nvGrpSpPr>
              <p:cNvPr id="336" name="Google Shape;336;p11"/>
              <p:cNvGrpSpPr/>
              <p:nvPr/>
            </p:nvGrpSpPr>
            <p:grpSpPr>
              <a:xfrm rot="-5400000">
                <a:off x="8384606" y="3032034"/>
                <a:ext cx="457201" cy="78377"/>
                <a:chOff x="3029245" y="907035"/>
                <a:chExt cx="129011" cy="22560"/>
              </a:xfrm>
            </p:grpSpPr>
            <p:sp>
              <p:nvSpPr>
                <p:cNvPr id="337" name="Google Shape;337;p11"/>
                <p:cNvSpPr/>
                <p:nvPr/>
              </p:nvSpPr>
              <p:spPr>
                <a:xfrm>
                  <a:off x="3126380" y="907035"/>
                  <a:ext cx="31876" cy="22560"/>
                </a:xfrm>
                <a:custGeom>
                  <a:avLst/>
                  <a:gdLst/>
                  <a:ahLst/>
                  <a:cxnLst/>
                  <a:rect l="l" t="t" r="r" b="b"/>
                  <a:pathLst>
                    <a:path w="698" h="494" extrusionOk="0">
                      <a:moveTo>
                        <a:pt x="408" y="0"/>
                      </a:moveTo>
                      <a:lnTo>
                        <a:pt x="0" y="494"/>
                      </a:lnTo>
                      <a:lnTo>
                        <a:pt x="289" y="494"/>
                      </a:lnTo>
                      <a:lnTo>
                        <a:pt x="6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1"/>
                <p:cNvSpPr/>
                <p:nvPr/>
              </p:nvSpPr>
              <p:spPr>
                <a:xfrm>
                  <a:off x="3101902" y="907035"/>
                  <a:ext cx="31876" cy="22560"/>
                </a:xfrm>
                <a:custGeom>
                  <a:avLst/>
                  <a:gdLst/>
                  <a:ahLst/>
                  <a:cxnLst/>
                  <a:rect l="l" t="t" r="r" b="b"/>
                  <a:pathLst>
                    <a:path w="698" h="494" extrusionOk="0">
                      <a:moveTo>
                        <a:pt x="409" y="0"/>
                      </a:moveTo>
                      <a:lnTo>
                        <a:pt x="0" y="494"/>
                      </a:lnTo>
                      <a:lnTo>
                        <a:pt x="289" y="494"/>
                      </a:lnTo>
                      <a:lnTo>
                        <a:pt x="6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1"/>
                <p:cNvSpPr/>
                <p:nvPr/>
              </p:nvSpPr>
              <p:spPr>
                <a:xfrm>
                  <a:off x="3077790" y="907035"/>
                  <a:ext cx="31922" cy="22560"/>
                </a:xfrm>
                <a:custGeom>
                  <a:avLst/>
                  <a:gdLst/>
                  <a:ahLst/>
                  <a:cxnLst/>
                  <a:rect l="l" t="t" r="r" b="b"/>
                  <a:pathLst>
                    <a:path w="699" h="494" extrusionOk="0">
                      <a:moveTo>
                        <a:pt x="409" y="0"/>
                      </a:moveTo>
                      <a:lnTo>
                        <a:pt x="1" y="494"/>
                      </a:lnTo>
                      <a:lnTo>
                        <a:pt x="290" y="494"/>
                      </a:lnTo>
                      <a:lnTo>
                        <a:pt x="6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1"/>
                <p:cNvSpPr/>
                <p:nvPr/>
              </p:nvSpPr>
              <p:spPr>
                <a:xfrm>
                  <a:off x="3053723" y="907035"/>
                  <a:ext cx="31511" cy="22560"/>
                </a:xfrm>
                <a:custGeom>
                  <a:avLst/>
                  <a:gdLst/>
                  <a:ahLst/>
                  <a:cxnLst/>
                  <a:rect l="l" t="t" r="r" b="b"/>
                  <a:pathLst>
                    <a:path w="690" h="494" extrusionOk="0">
                      <a:moveTo>
                        <a:pt x="400" y="0"/>
                      </a:moveTo>
                      <a:lnTo>
                        <a:pt x="0" y="494"/>
                      </a:lnTo>
                      <a:lnTo>
                        <a:pt x="290" y="494"/>
                      </a:lnTo>
                      <a:lnTo>
                        <a:pt x="6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1"/>
                <p:cNvSpPr/>
                <p:nvPr/>
              </p:nvSpPr>
              <p:spPr>
                <a:xfrm>
                  <a:off x="3029245" y="907035"/>
                  <a:ext cx="31876" cy="22560"/>
                </a:xfrm>
                <a:custGeom>
                  <a:avLst/>
                  <a:gdLst/>
                  <a:ahLst/>
                  <a:cxnLst/>
                  <a:rect l="l" t="t" r="r" b="b"/>
                  <a:pathLst>
                    <a:path w="698" h="494" extrusionOk="0">
                      <a:moveTo>
                        <a:pt x="409" y="0"/>
                      </a:moveTo>
                      <a:lnTo>
                        <a:pt x="0" y="494"/>
                      </a:lnTo>
                      <a:lnTo>
                        <a:pt x="290" y="494"/>
                      </a:lnTo>
                      <a:lnTo>
                        <a:pt x="6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 name="Google Shape;342;p11"/>
              <p:cNvSpPr/>
              <p:nvPr/>
            </p:nvSpPr>
            <p:spPr>
              <a:xfrm>
                <a:off x="6891900" y="3984807"/>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11"/>
              <p:cNvGrpSpPr/>
              <p:nvPr/>
            </p:nvGrpSpPr>
            <p:grpSpPr>
              <a:xfrm flipH="1">
                <a:off x="6603801" y="3467769"/>
                <a:ext cx="2374678" cy="2502550"/>
                <a:chOff x="2011428" y="602777"/>
                <a:chExt cx="774292" cy="815987"/>
              </a:xfrm>
            </p:grpSpPr>
            <p:sp>
              <p:nvSpPr>
                <p:cNvPr id="344" name="Google Shape;344;p11"/>
                <p:cNvSpPr/>
                <p:nvPr/>
              </p:nvSpPr>
              <p:spPr>
                <a:xfrm>
                  <a:off x="2751470" y="1215132"/>
                  <a:ext cx="15618" cy="109191"/>
                </a:xfrm>
                <a:custGeom>
                  <a:avLst/>
                  <a:gdLst/>
                  <a:ahLst/>
                  <a:cxnLst/>
                  <a:rect l="l" t="t" r="r" b="b"/>
                  <a:pathLst>
                    <a:path w="342" h="2391" extrusionOk="0">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1"/>
                <p:cNvSpPr/>
                <p:nvPr/>
              </p:nvSpPr>
              <p:spPr>
                <a:xfrm>
                  <a:off x="2157107" y="742702"/>
                  <a:ext cx="76950" cy="76995"/>
                </a:xfrm>
                <a:custGeom>
                  <a:avLst/>
                  <a:gdLst/>
                  <a:ahLst/>
                  <a:cxnLst/>
                  <a:rect l="l" t="t" r="r" b="b"/>
                  <a:pathLst>
                    <a:path w="1685" h="1686" extrusionOk="0">
                      <a:moveTo>
                        <a:pt x="0" y="1"/>
                      </a:moveTo>
                      <a:lnTo>
                        <a:pt x="842" y="843"/>
                      </a:lnTo>
                      <a:lnTo>
                        <a:pt x="1685" y="1685"/>
                      </a:lnTo>
                      <a:lnTo>
                        <a:pt x="1685" y="1209"/>
                      </a:lnTo>
                      <a:lnTo>
                        <a:pt x="1081" y="605"/>
                      </a:lnTo>
                      <a:lnTo>
                        <a:pt x="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1"/>
                <p:cNvSpPr/>
                <p:nvPr/>
              </p:nvSpPr>
              <p:spPr>
                <a:xfrm>
                  <a:off x="2011428" y="602777"/>
                  <a:ext cx="37310" cy="32013"/>
                </a:xfrm>
                <a:custGeom>
                  <a:avLst/>
                  <a:gdLst/>
                  <a:ahLst/>
                  <a:cxnLst/>
                  <a:rect l="l" t="t" r="r" b="b"/>
                  <a:pathLst>
                    <a:path w="817" h="701" extrusionOk="0">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1"/>
                <p:cNvSpPr/>
                <p:nvPr/>
              </p:nvSpPr>
              <p:spPr>
                <a:xfrm>
                  <a:off x="2748364" y="1386751"/>
                  <a:ext cx="37356" cy="32013"/>
                </a:xfrm>
                <a:custGeom>
                  <a:avLst/>
                  <a:gdLst/>
                  <a:ahLst/>
                  <a:cxnLst/>
                  <a:rect l="l" t="t" r="r" b="b"/>
                  <a:pathLst>
                    <a:path w="818" h="701" extrusionOk="0">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1"/>
                <p:cNvSpPr/>
                <p:nvPr/>
              </p:nvSpPr>
              <p:spPr>
                <a:xfrm>
                  <a:off x="2036271" y="623829"/>
                  <a:ext cx="737804" cy="767351"/>
                </a:xfrm>
                <a:custGeom>
                  <a:avLst/>
                  <a:gdLst/>
                  <a:ahLst/>
                  <a:cxnLst/>
                  <a:rect l="l" t="t" r="r" b="b"/>
                  <a:pathLst>
                    <a:path w="16156" h="16803" extrusionOk="0">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1"/>
                <p:cNvSpPr/>
                <p:nvPr/>
              </p:nvSpPr>
              <p:spPr>
                <a:xfrm>
                  <a:off x="2506326" y="916786"/>
                  <a:ext cx="196233" cy="195822"/>
                </a:xfrm>
                <a:custGeom>
                  <a:avLst/>
                  <a:gdLst/>
                  <a:ahLst/>
                  <a:cxnLst/>
                  <a:rect l="l" t="t" r="r" b="b"/>
                  <a:pathLst>
                    <a:path w="4297" h="4288" extrusionOk="0">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0" name="Google Shape;350;p11"/>
            <p:cNvGrpSpPr/>
            <p:nvPr/>
          </p:nvGrpSpPr>
          <p:grpSpPr>
            <a:xfrm rot="5400000" flipH="1">
              <a:off x="8783750" y="844197"/>
              <a:ext cx="1183114" cy="2109034"/>
              <a:chOff x="4549150" y="1401575"/>
              <a:chExt cx="1183114" cy="2109034"/>
            </a:xfrm>
          </p:grpSpPr>
          <p:sp>
            <p:nvSpPr>
              <p:cNvPr id="351" name="Google Shape;351;p11"/>
              <p:cNvSpPr/>
              <p:nvPr/>
            </p:nvSpPr>
            <p:spPr>
              <a:xfrm>
                <a:off x="4549150" y="3383011"/>
                <a:ext cx="148997" cy="127598"/>
              </a:xfrm>
              <a:custGeom>
                <a:avLst/>
                <a:gdLst/>
                <a:ahLst/>
                <a:cxnLst/>
                <a:rect l="l" t="t" r="r" b="b"/>
                <a:pathLst>
                  <a:path w="1309" h="1121" extrusionOk="0">
                    <a:moveTo>
                      <a:pt x="560" y="300"/>
                    </a:moveTo>
                    <a:cubicBezTo>
                      <a:pt x="796" y="300"/>
                      <a:pt x="912" y="584"/>
                      <a:pt x="748" y="748"/>
                    </a:cubicBezTo>
                    <a:cubicBezTo>
                      <a:pt x="693" y="803"/>
                      <a:pt x="627" y="827"/>
                      <a:pt x="562" y="827"/>
                    </a:cubicBezTo>
                    <a:cubicBezTo>
                      <a:pt x="426" y="827"/>
                      <a:pt x="296" y="721"/>
                      <a:pt x="296" y="564"/>
                    </a:cubicBezTo>
                    <a:cubicBezTo>
                      <a:pt x="296" y="416"/>
                      <a:pt x="416" y="300"/>
                      <a:pt x="560" y="300"/>
                    </a:cubicBezTo>
                    <a:close/>
                    <a:moveTo>
                      <a:pt x="564" y="1"/>
                    </a:moveTo>
                    <a:cubicBezTo>
                      <a:pt x="276" y="1"/>
                      <a:pt x="1" y="226"/>
                      <a:pt x="3" y="564"/>
                    </a:cubicBezTo>
                    <a:cubicBezTo>
                      <a:pt x="3" y="872"/>
                      <a:pt x="252" y="1120"/>
                      <a:pt x="560" y="1120"/>
                    </a:cubicBezTo>
                    <a:cubicBezTo>
                      <a:pt x="1060" y="1120"/>
                      <a:pt x="1308" y="520"/>
                      <a:pt x="956" y="168"/>
                    </a:cubicBezTo>
                    <a:cubicBezTo>
                      <a:pt x="842" y="52"/>
                      <a:pt x="701" y="1"/>
                      <a:pt x="5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1"/>
              <p:cNvSpPr/>
              <p:nvPr/>
            </p:nvSpPr>
            <p:spPr>
              <a:xfrm>
                <a:off x="4597087" y="1401575"/>
                <a:ext cx="1135177" cy="2004344"/>
              </a:xfrm>
              <a:custGeom>
                <a:avLst/>
                <a:gdLst/>
                <a:ahLst/>
                <a:cxnLst/>
                <a:rect l="l" t="t" r="r" b="b"/>
                <a:pathLst>
                  <a:path w="9973" h="17609" extrusionOk="0">
                    <a:moveTo>
                      <a:pt x="9724" y="0"/>
                    </a:moveTo>
                    <a:lnTo>
                      <a:pt x="9724" y="2938"/>
                    </a:lnTo>
                    <a:lnTo>
                      <a:pt x="1" y="12661"/>
                    </a:lnTo>
                    <a:lnTo>
                      <a:pt x="1" y="17608"/>
                    </a:lnTo>
                    <a:lnTo>
                      <a:pt x="249" y="17608"/>
                    </a:lnTo>
                    <a:lnTo>
                      <a:pt x="249" y="12765"/>
                    </a:lnTo>
                    <a:lnTo>
                      <a:pt x="9972" y="3042"/>
                    </a:lnTo>
                    <a:lnTo>
                      <a:pt x="99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3" name="Google Shape;353;p11"/>
          <p:cNvSpPr txBox="1">
            <a:spLocks noGrp="1"/>
          </p:cNvSpPr>
          <p:nvPr>
            <p:ph type="title" hasCustomPrompt="1"/>
          </p:nvPr>
        </p:nvSpPr>
        <p:spPr>
          <a:xfrm>
            <a:off x="822000" y="1658157"/>
            <a:ext cx="7499700" cy="1255500"/>
          </a:xfrm>
          <a:prstGeom prst="rect">
            <a:avLst/>
          </a:prstGeom>
        </p:spPr>
        <p:txBody>
          <a:bodyPr spcFirstLastPara="1" wrap="square" lIns="91425" tIns="91425" rIns="91425" bIns="91425" anchor="ctr" anchorCtr="0">
            <a:noAutofit/>
          </a:bodyPr>
          <a:lstStyle>
            <a:lvl1pPr lvl="0" algn="ctr">
              <a:spcBef>
                <a:spcPts val="0"/>
              </a:spcBef>
              <a:spcAft>
                <a:spcPts val="0"/>
              </a:spcAft>
              <a:buSzPts val="8500"/>
              <a:buNone/>
              <a:defRPr sz="7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354" name="Google Shape;354;p11"/>
          <p:cNvSpPr txBox="1">
            <a:spLocks noGrp="1"/>
          </p:cNvSpPr>
          <p:nvPr>
            <p:ph type="subTitle" idx="1"/>
          </p:nvPr>
        </p:nvSpPr>
        <p:spPr>
          <a:xfrm flipH="1">
            <a:off x="822300" y="2899240"/>
            <a:ext cx="7499700" cy="397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5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92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3000"/>
              <a:buFont typeface="Orbitron"/>
              <a:buNone/>
              <a:defRPr sz="3000" b="1">
                <a:solidFill>
                  <a:schemeClr val="lt1"/>
                </a:solidFill>
                <a:latin typeface="Orbitron"/>
                <a:ea typeface="Orbitron"/>
                <a:cs typeface="Orbitron"/>
                <a:sym typeface="Orbitron"/>
              </a:defRPr>
            </a:lvl1pPr>
            <a:lvl2pPr lvl="1"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2pPr>
            <a:lvl3pPr lvl="2"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3pPr>
            <a:lvl4pPr lvl="3"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4pPr>
            <a:lvl5pPr lvl="4"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5pPr>
            <a:lvl6pPr lvl="5"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6pPr>
            <a:lvl7pPr lvl="6"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7pPr>
            <a:lvl8pPr lvl="7"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8pPr>
            <a:lvl9pPr lvl="8"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ctr" anchorCtr="0">
            <a:noAutofit/>
          </a:bodyPr>
          <a:lstStyle>
            <a:lvl1pPr marL="457200" lvl="0" indent="-323850">
              <a:lnSpc>
                <a:spcPct val="100000"/>
              </a:lnSpc>
              <a:spcBef>
                <a:spcPts val="0"/>
              </a:spcBef>
              <a:spcAft>
                <a:spcPts val="0"/>
              </a:spcAft>
              <a:buClr>
                <a:schemeClr val="dk2"/>
              </a:buClr>
              <a:buSzPts val="1500"/>
              <a:buFont typeface="Roboto"/>
              <a:buChar char="●"/>
              <a:defRPr sz="1500">
                <a:solidFill>
                  <a:schemeClr val="lt1"/>
                </a:solidFill>
                <a:latin typeface="Roboto"/>
                <a:ea typeface="Roboto"/>
                <a:cs typeface="Roboto"/>
                <a:sym typeface="Roboto"/>
              </a:defRPr>
            </a:lvl1pPr>
            <a:lvl2pPr marL="914400" lvl="1"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2pPr>
            <a:lvl3pPr marL="1371600" lvl="2"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3pPr>
            <a:lvl4pPr marL="1828800" lvl="3"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4pPr>
            <a:lvl5pPr marL="2286000" lvl="4"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5pPr>
            <a:lvl6pPr marL="2743200" lvl="5"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6pPr>
            <a:lvl7pPr marL="3200400" lvl="6"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7pPr>
            <a:lvl8pPr marL="3657600" lvl="7"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8pPr>
            <a:lvl9pPr marL="4114800" lvl="8"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1" r:id="rId21"/>
    <p:sldLayoutId id="2147483672"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1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 Id="rId9"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27"/>
          <p:cNvSpPr/>
          <p:nvPr/>
        </p:nvSpPr>
        <p:spPr>
          <a:xfrm>
            <a:off x="12812293" y="872774"/>
            <a:ext cx="144983" cy="272315"/>
          </a:xfrm>
          <a:custGeom>
            <a:avLst/>
            <a:gdLst/>
            <a:ahLst/>
            <a:cxnLst/>
            <a:rect l="l" t="t" r="r" b="b"/>
            <a:pathLst>
              <a:path w="739" h="1388" extrusionOk="0">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7"/>
          <p:cNvSpPr/>
          <p:nvPr/>
        </p:nvSpPr>
        <p:spPr>
          <a:xfrm>
            <a:off x="12634741" y="984406"/>
            <a:ext cx="165975" cy="226210"/>
          </a:xfrm>
          <a:custGeom>
            <a:avLst/>
            <a:gdLst/>
            <a:ahLst/>
            <a:cxnLst/>
            <a:rect l="l" t="t" r="r" b="b"/>
            <a:pathLst>
              <a:path w="846" h="1153" extrusionOk="0">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7"/>
          <p:cNvSpPr/>
          <p:nvPr/>
        </p:nvSpPr>
        <p:spPr>
          <a:xfrm>
            <a:off x="12359096" y="2644566"/>
            <a:ext cx="116928" cy="53953"/>
          </a:xfrm>
          <a:custGeom>
            <a:avLst/>
            <a:gdLst/>
            <a:ahLst/>
            <a:cxnLst/>
            <a:rect l="l" t="t" r="r" b="b"/>
            <a:pathLst>
              <a:path w="596" h="275" fill="none" extrusionOk="0">
                <a:moveTo>
                  <a:pt x="1" y="274"/>
                </a:moveTo>
                <a:cubicBezTo>
                  <a:pt x="191" y="179"/>
                  <a:pt x="394" y="96"/>
                  <a:pt x="596" y="0"/>
                </a:cubicBezTo>
              </a:path>
            </a:pathLst>
          </a:custGeom>
          <a:noFill/>
          <a:ln w="4475" cap="rnd" cmpd="sng">
            <a:solidFill>
              <a:srgbClr val="2AB5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7"/>
          <p:cNvSpPr txBox="1">
            <a:spLocks noGrp="1"/>
          </p:cNvSpPr>
          <p:nvPr>
            <p:ph type="ctrTitle"/>
          </p:nvPr>
        </p:nvSpPr>
        <p:spPr>
          <a:xfrm>
            <a:off x="836250" y="390875"/>
            <a:ext cx="7471500" cy="320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0000"/>
                </a:solidFill>
              </a:rPr>
              <a:t>Fire Detection System using Arduino &amp; Flame Sensor</a:t>
            </a:r>
            <a:endParaRPr dirty="0">
              <a:solidFill>
                <a:srgbClr val="FF0000"/>
              </a:solidFill>
            </a:endParaRPr>
          </a:p>
        </p:txBody>
      </p:sp>
      <p:grpSp>
        <p:nvGrpSpPr>
          <p:cNvPr id="826" name="Google Shape;826;p27"/>
          <p:cNvGrpSpPr/>
          <p:nvPr/>
        </p:nvGrpSpPr>
        <p:grpSpPr>
          <a:xfrm>
            <a:off x="888012" y="1440674"/>
            <a:ext cx="300359" cy="299855"/>
            <a:chOff x="1466575" y="2391250"/>
            <a:chExt cx="59575" cy="59475"/>
          </a:xfrm>
        </p:grpSpPr>
        <p:sp>
          <p:nvSpPr>
            <p:cNvPr id="827" name="Google Shape;827;p27"/>
            <p:cNvSpPr/>
            <p:nvPr/>
          </p:nvSpPr>
          <p:spPr>
            <a:xfrm>
              <a:off x="1491600" y="2391250"/>
              <a:ext cx="9425" cy="59475"/>
            </a:xfrm>
            <a:custGeom>
              <a:avLst/>
              <a:gdLst/>
              <a:ahLst/>
              <a:cxnLst/>
              <a:rect l="l" t="t" r="r" b="b"/>
              <a:pathLst>
                <a:path w="377" h="2379" extrusionOk="0">
                  <a:moveTo>
                    <a:pt x="0" y="1"/>
                  </a:moveTo>
                  <a:lnTo>
                    <a:pt x="0" y="2379"/>
                  </a:lnTo>
                  <a:lnTo>
                    <a:pt x="377" y="2379"/>
                  </a:lnTo>
                  <a:lnTo>
                    <a:pt x="3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7"/>
            <p:cNvSpPr/>
            <p:nvPr/>
          </p:nvSpPr>
          <p:spPr>
            <a:xfrm>
              <a:off x="1466575" y="2416275"/>
              <a:ext cx="59575" cy="9425"/>
            </a:xfrm>
            <a:custGeom>
              <a:avLst/>
              <a:gdLst/>
              <a:ahLst/>
              <a:cxnLst/>
              <a:rect l="l" t="t" r="r" b="b"/>
              <a:pathLst>
                <a:path w="2383" h="377" extrusionOk="0">
                  <a:moveTo>
                    <a:pt x="1" y="1"/>
                  </a:moveTo>
                  <a:lnTo>
                    <a:pt x="1" y="377"/>
                  </a:lnTo>
                  <a:lnTo>
                    <a:pt x="2382" y="377"/>
                  </a:lnTo>
                  <a:lnTo>
                    <a:pt x="23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9" name="Google Shape;829;p27"/>
          <p:cNvSpPr txBox="1"/>
          <p:nvPr/>
        </p:nvSpPr>
        <p:spPr>
          <a:xfrm>
            <a:off x="451124" y="3719243"/>
            <a:ext cx="5757948" cy="14772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Orbitron"/>
                <a:ea typeface="Orbitron"/>
                <a:cs typeface="Orbitron"/>
                <a:sym typeface="Orbitron"/>
              </a:rPr>
              <a:t>Tanushree B S	          20191COM0241 – </a:t>
            </a:r>
            <a:r>
              <a:rPr lang="en" b="1" dirty="0">
                <a:solidFill>
                  <a:schemeClr val="bg2"/>
                </a:solidFill>
                <a:latin typeface="Orbitron"/>
                <a:ea typeface="Orbitron"/>
                <a:cs typeface="Orbitron"/>
                <a:sym typeface="Orbitron"/>
              </a:rPr>
              <a:t>Team Lead</a:t>
            </a:r>
            <a:endParaRPr b="1" dirty="0">
              <a:solidFill>
                <a:schemeClr val="bg2"/>
              </a:solidFill>
              <a:latin typeface="Orbitron"/>
              <a:ea typeface="Orbitron"/>
              <a:cs typeface="Orbitron"/>
              <a:sym typeface="Orbitron"/>
            </a:endParaRPr>
          </a:p>
          <a:p>
            <a:pPr marL="0" lvl="0" indent="0" algn="l" rtl="0">
              <a:spcBef>
                <a:spcPts val="0"/>
              </a:spcBef>
              <a:spcAft>
                <a:spcPts val="0"/>
              </a:spcAft>
              <a:buNone/>
            </a:pPr>
            <a:r>
              <a:rPr lang="en" b="1" dirty="0">
                <a:latin typeface="Orbitron"/>
                <a:ea typeface="Orbitron"/>
                <a:cs typeface="Orbitron"/>
                <a:sym typeface="Orbitron"/>
              </a:rPr>
              <a:t>Ronit Reddy	          20191COM0115 </a:t>
            </a:r>
            <a:endParaRPr b="1" dirty="0">
              <a:latin typeface="Orbitron"/>
              <a:ea typeface="Orbitron"/>
              <a:cs typeface="Orbitron"/>
              <a:sym typeface="Orbitron"/>
            </a:endParaRPr>
          </a:p>
          <a:p>
            <a:pPr marL="0" lvl="0" indent="0" algn="l" rtl="0">
              <a:spcBef>
                <a:spcPts val="0"/>
              </a:spcBef>
              <a:spcAft>
                <a:spcPts val="0"/>
              </a:spcAft>
              <a:buNone/>
            </a:pPr>
            <a:r>
              <a:rPr lang="en" b="1" dirty="0">
                <a:latin typeface="Orbitron"/>
                <a:ea typeface="Orbitron"/>
                <a:cs typeface="Orbitron"/>
                <a:sym typeface="Orbitron"/>
              </a:rPr>
              <a:t>Iril Veneza	          20191COM0076</a:t>
            </a:r>
          </a:p>
          <a:p>
            <a:pPr marL="0" lvl="0" indent="0" algn="l" rtl="0">
              <a:spcBef>
                <a:spcPts val="0"/>
              </a:spcBef>
              <a:spcAft>
                <a:spcPts val="0"/>
              </a:spcAft>
              <a:buNone/>
            </a:pPr>
            <a:r>
              <a:rPr lang="en" b="1" dirty="0">
                <a:latin typeface="Orbitron"/>
                <a:ea typeface="Orbitron"/>
                <a:cs typeface="Orbitron"/>
                <a:sym typeface="Orbitron"/>
              </a:rPr>
              <a:t>Disha B		          20191COM0052</a:t>
            </a:r>
          </a:p>
          <a:p>
            <a:r>
              <a:rPr lang="en-IN" b="1" dirty="0">
                <a:latin typeface="Orbitron"/>
                <a:ea typeface="Orbitron"/>
                <a:cs typeface="Orbitron"/>
                <a:sym typeface="Orbitron"/>
              </a:rPr>
              <a:t>Keerthana P	          20191COM0099 </a:t>
            </a:r>
          </a:p>
          <a:p>
            <a:pPr marL="0" lvl="0" indent="0" algn="l" rtl="0">
              <a:spcBef>
                <a:spcPts val="0"/>
              </a:spcBef>
              <a:spcAft>
                <a:spcPts val="0"/>
              </a:spcAft>
              <a:buNone/>
            </a:pPr>
            <a:endParaRPr b="1" dirty="0">
              <a:latin typeface="Orbitron"/>
              <a:ea typeface="Orbitron"/>
              <a:cs typeface="Orbitron"/>
              <a:sym typeface="Orbitron"/>
            </a:endParaRPr>
          </a:p>
        </p:txBody>
      </p:sp>
      <p:sp>
        <p:nvSpPr>
          <p:cNvPr id="830" name="Google Shape;830;p27"/>
          <p:cNvSpPr txBox="1"/>
          <p:nvPr/>
        </p:nvSpPr>
        <p:spPr>
          <a:xfrm>
            <a:off x="1745425" y="3346775"/>
            <a:ext cx="1949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dirty="0">
                <a:solidFill>
                  <a:srgbClr val="212121"/>
                </a:solidFill>
                <a:latin typeface="Comic Sans MS"/>
                <a:ea typeface="Comic Sans MS"/>
                <a:cs typeface="Comic Sans MS"/>
                <a:sym typeface="Comic Sans MS"/>
              </a:rPr>
              <a:t>Group 1:</a:t>
            </a:r>
            <a:endParaRPr sz="2000" b="1" dirty="0">
              <a:solidFill>
                <a:srgbClr val="212121"/>
              </a:solidFill>
              <a:latin typeface="Comic Sans MS"/>
              <a:ea typeface="Comic Sans MS"/>
              <a:cs typeface="Comic Sans MS"/>
              <a:sym typeface="Comic Sans MS"/>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36"/>
          <p:cNvSpPr txBox="1"/>
          <p:nvPr/>
        </p:nvSpPr>
        <p:spPr>
          <a:xfrm>
            <a:off x="232075" y="117225"/>
            <a:ext cx="91440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900" b="1">
                <a:solidFill>
                  <a:srgbClr val="FF0000"/>
                </a:solidFill>
                <a:latin typeface="Orbitron"/>
                <a:ea typeface="Orbitron"/>
                <a:cs typeface="Orbitron"/>
                <a:sym typeface="Orbitron"/>
              </a:rPr>
              <a:t>SYSTEM PREREQUISITE</a:t>
            </a:r>
            <a:endParaRPr sz="700" b="1">
              <a:solidFill>
                <a:srgbClr val="FF0000"/>
              </a:solidFill>
              <a:latin typeface="Orbitron"/>
              <a:ea typeface="Orbitron"/>
              <a:cs typeface="Orbitron"/>
              <a:sym typeface="Orbitron"/>
            </a:endParaRPr>
          </a:p>
          <a:p>
            <a:pPr marL="0" lvl="0" indent="0" algn="l" rtl="0">
              <a:spcBef>
                <a:spcPts val="0"/>
              </a:spcBef>
              <a:spcAft>
                <a:spcPts val="0"/>
              </a:spcAft>
              <a:buNone/>
            </a:pPr>
            <a:endParaRPr sz="700" b="1">
              <a:latin typeface="Orbitron"/>
              <a:ea typeface="Orbitron"/>
              <a:cs typeface="Orbitron"/>
              <a:sym typeface="Orbitron"/>
            </a:endParaRPr>
          </a:p>
        </p:txBody>
      </p:sp>
      <p:sp>
        <p:nvSpPr>
          <p:cNvPr id="890" name="Google Shape;890;p36"/>
          <p:cNvSpPr txBox="1"/>
          <p:nvPr/>
        </p:nvSpPr>
        <p:spPr>
          <a:xfrm>
            <a:off x="630603" y="1449318"/>
            <a:ext cx="5347800" cy="3033877"/>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800" dirty="0">
                <a:solidFill>
                  <a:srgbClr val="212121"/>
                </a:solidFill>
                <a:latin typeface="Roboto Medium"/>
                <a:ea typeface="Roboto Medium"/>
                <a:cs typeface="Roboto Medium"/>
                <a:sym typeface="Roboto Medium"/>
              </a:rPr>
              <a:t>Software used:</a:t>
            </a:r>
            <a:endParaRPr sz="2800" dirty="0">
              <a:solidFill>
                <a:srgbClr val="212121"/>
              </a:solidFill>
              <a:latin typeface="Roboto Medium"/>
              <a:ea typeface="Roboto Medium"/>
              <a:cs typeface="Roboto Medium"/>
              <a:sym typeface="Roboto Medium"/>
            </a:endParaRPr>
          </a:p>
          <a:p>
            <a:pPr marL="0" lvl="0" indent="0" algn="l" rtl="0">
              <a:lnSpc>
                <a:spcPct val="115000"/>
              </a:lnSpc>
              <a:spcBef>
                <a:spcPts val="0"/>
              </a:spcBef>
              <a:spcAft>
                <a:spcPts val="0"/>
              </a:spcAft>
              <a:buNone/>
            </a:pPr>
            <a:endParaRPr sz="2400" dirty="0">
              <a:solidFill>
                <a:srgbClr val="212121"/>
              </a:solidFill>
              <a:latin typeface="Roboto Medium"/>
              <a:ea typeface="Roboto Medium"/>
              <a:cs typeface="Roboto Medium"/>
              <a:sym typeface="Roboto Medium"/>
            </a:endParaRPr>
          </a:p>
          <a:p>
            <a:pPr marL="457200" lvl="0" indent="-311150" algn="l" rtl="0">
              <a:lnSpc>
                <a:spcPct val="115000"/>
              </a:lnSpc>
              <a:spcBef>
                <a:spcPts val="0"/>
              </a:spcBef>
              <a:spcAft>
                <a:spcPts val="0"/>
              </a:spcAft>
              <a:buClr>
                <a:srgbClr val="FF0000"/>
              </a:buClr>
              <a:buSzPts val="1300"/>
              <a:buFont typeface="Roboto Medium"/>
              <a:buChar char="➔"/>
            </a:pPr>
            <a:r>
              <a:rPr lang="en" sz="2400" dirty="0">
                <a:solidFill>
                  <a:srgbClr val="212121"/>
                </a:solidFill>
                <a:latin typeface="Roboto Medium"/>
                <a:ea typeface="Roboto Medium"/>
                <a:cs typeface="Roboto Medium"/>
                <a:sym typeface="Roboto Medium"/>
              </a:rPr>
              <a:t>Arduino 1.8.1</a:t>
            </a:r>
            <a:endParaRPr sz="2400" dirty="0">
              <a:solidFill>
                <a:srgbClr val="212121"/>
              </a:solidFill>
              <a:latin typeface="Roboto Medium"/>
              <a:ea typeface="Roboto Medium"/>
              <a:cs typeface="Roboto Medium"/>
              <a:sym typeface="Roboto Medium"/>
            </a:endParaRPr>
          </a:p>
          <a:p>
            <a:pPr marL="457200" lvl="0" indent="-311150" algn="l" rtl="0">
              <a:lnSpc>
                <a:spcPct val="115000"/>
              </a:lnSpc>
              <a:spcBef>
                <a:spcPts val="0"/>
              </a:spcBef>
              <a:spcAft>
                <a:spcPts val="0"/>
              </a:spcAft>
              <a:buClr>
                <a:srgbClr val="FF0000"/>
              </a:buClr>
              <a:buSzPts val="1300"/>
              <a:buFont typeface="Roboto Medium"/>
              <a:buChar char="➔"/>
            </a:pPr>
            <a:r>
              <a:rPr lang="en" sz="2400" dirty="0">
                <a:solidFill>
                  <a:srgbClr val="212121"/>
                </a:solidFill>
                <a:latin typeface="Roboto Medium"/>
                <a:ea typeface="Roboto Medium"/>
                <a:cs typeface="Roboto Medium"/>
                <a:sym typeface="Roboto Medium"/>
              </a:rPr>
              <a:t>Proteus 8 Professional</a:t>
            </a:r>
            <a:endParaRPr sz="2400" dirty="0">
              <a:solidFill>
                <a:srgbClr val="212121"/>
              </a:solidFill>
              <a:latin typeface="Roboto Medium"/>
              <a:ea typeface="Roboto Medium"/>
              <a:cs typeface="Roboto Medium"/>
              <a:sym typeface="Roboto Medium"/>
            </a:endParaRPr>
          </a:p>
          <a:p>
            <a:pPr marL="457200" lvl="0" indent="-311150" algn="l" rtl="0">
              <a:lnSpc>
                <a:spcPct val="115000"/>
              </a:lnSpc>
              <a:spcBef>
                <a:spcPts val="0"/>
              </a:spcBef>
              <a:spcAft>
                <a:spcPts val="0"/>
              </a:spcAft>
              <a:buClr>
                <a:srgbClr val="FF0000"/>
              </a:buClr>
              <a:buSzPts val="1300"/>
              <a:buFont typeface="Roboto Medium"/>
              <a:buChar char="➔"/>
            </a:pPr>
            <a:r>
              <a:rPr lang="en" sz="2400" dirty="0">
                <a:solidFill>
                  <a:srgbClr val="212121"/>
                </a:solidFill>
                <a:latin typeface="Roboto Medium"/>
                <a:ea typeface="Roboto Medium"/>
                <a:cs typeface="Roboto Medium"/>
                <a:sym typeface="Roboto Medium"/>
              </a:rPr>
              <a:t>Personal Computer - Windows 10</a:t>
            </a:r>
            <a:endParaRPr sz="2400" dirty="0">
              <a:solidFill>
                <a:srgbClr val="212121"/>
              </a:solidFill>
              <a:latin typeface="Roboto Medium"/>
              <a:ea typeface="Roboto Medium"/>
              <a:cs typeface="Roboto Medium"/>
              <a:sym typeface="Roboto Medium"/>
            </a:endParaRPr>
          </a:p>
          <a:p>
            <a:pPr marL="457200" lvl="0" indent="-311150" algn="l" rtl="0">
              <a:lnSpc>
                <a:spcPct val="115000"/>
              </a:lnSpc>
              <a:spcBef>
                <a:spcPts val="0"/>
              </a:spcBef>
              <a:spcAft>
                <a:spcPts val="0"/>
              </a:spcAft>
              <a:buClr>
                <a:srgbClr val="FF0000"/>
              </a:buClr>
              <a:buSzPts val="1300"/>
              <a:buFont typeface="Roboto Medium"/>
              <a:buChar char="➔"/>
            </a:pPr>
            <a:r>
              <a:rPr lang="en" sz="2400" dirty="0">
                <a:solidFill>
                  <a:srgbClr val="212121"/>
                </a:solidFill>
                <a:latin typeface="Roboto Medium"/>
                <a:ea typeface="Roboto Medium"/>
                <a:cs typeface="Roboto Medium"/>
                <a:sym typeface="Roboto Medium"/>
              </a:rPr>
              <a:t>C programming</a:t>
            </a:r>
            <a:endParaRPr sz="2400" dirty="0">
              <a:solidFill>
                <a:srgbClr val="212121"/>
              </a:solidFill>
              <a:latin typeface="Roboto Medium"/>
              <a:ea typeface="Roboto Medium"/>
              <a:cs typeface="Roboto Medium"/>
              <a:sym typeface="Roboto Medium"/>
            </a:endParaRPr>
          </a:p>
          <a:p>
            <a:pPr marL="0" lvl="0" indent="0" algn="l" rtl="0">
              <a:lnSpc>
                <a:spcPct val="115000"/>
              </a:lnSpc>
              <a:spcBef>
                <a:spcPts val="0"/>
              </a:spcBef>
              <a:spcAft>
                <a:spcPts val="0"/>
              </a:spcAft>
              <a:buNone/>
            </a:pPr>
            <a:endParaRPr sz="1300" dirty="0">
              <a:latin typeface="Roboto"/>
              <a:ea typeface="Roboto"/>
              <a:cs typeface="Roboto"/>
              <a:sym typeface="Roboto"/>
            </a:endParaRPr>
          </a:p>
        </p:txBody>
      </p:sp>
      <p:pic>
        <p:nvPicPr>
          <p:cNvPr id="2050" name="Picture 2" descr="Software | Arduino">
            <a:extLst>
              <a:ext uri="{FF2B5EF4-FFF2-40B4-BE49-F238E27FC236}">
                <a16:creationId xmlns:a16="http://schemas.microsoft.com/office/drawing/2014/main" id="{52F69CE4-D521-3640-56CE-230E7EDFB4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5820" y="1064585"/>
            <a:ext cx="1549778" cy="15497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052" name="Picture 4" descr="Proteus Design Suite | Khmer Mechanical world">
            <a:extLst>
              <a:ext uri="{FF2B5EF4-FFF2-40B4-BE49-F238E27FC236}">
                <a16:creationId xmlns:a16="http://schemas.microsoft.com/office/drawing/2014/main" id="{50DF07C4-4ADC-EBB1-1CAC-C2FF43E5BF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4019" y="1064585"/>
            <a:ext cx="2066371" cy="15497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054" name="Picture 6" descr="5 C programming books for beginners and experts | TechGig">
            <a:extLst>
              <a:ext uri="{FF2B5EF4-FFF2-40B4-BE49-F238E27FC236}">
                <a16:creationId xmlns:a16="http://schemas.microsoft.com/office/drawing/2014/main" id="{336AA774-FC43-11C0-8376-FDEFAE81E8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2688" y="2781903"/>
            <a:ext cx="2133753" cy="11909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056" name="Picture 8" descr="Windows 10 News: Latest News and Updates on Windows 10 at News18">
            <a:extLst>
              <a:ext uri="{FF2B5EF4-FFF2-40B4-BE49-F238E27FC236}">
                <a16:creationId xmlns:a16="http://schemas.microsoft.com/office/drawing/2014/main" id="{7BAE1098-C89D-38BA-39E2-CB5C5DAAB3E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2336" r="22272"/>
          <a:stretch/>
        </p:blipFill>
        <p:spPr bwMode="auto">
          <a:xfrm>
            <a:off x="4663332" y="3785598"/>
            <a:ext cx="1482213" cy="12406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5" name="Google Shape;895;p37"/>
          <p:cNvSpPr txBox="1">
            <a:spLocks noGrp="1"/>
          </p:cNvSpPr>
          <p:nvPr>
            <p:ph type="title"/>
          </p:nvPr>
        </p:nvSpPr>
        <p:spPr>
          <a:xfrm>
            <a:off x="1334375" y="2046750"/>
            <a:ext cx="6747900" cy="105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0000"/>
                </a:solidFill>
              </a:rPr>
              <a:t>SIMULATION</a:t>
            </a:r>
            <a:endParaRPr dirty="0">
              <a:solidFill>
                <a:srgbClr val="FF0000"/>
              </a:solidFill>
            </a:endParaRPr>
          </a:p>
        </p:txBody>
      </p:sp>
      <p:sp>
        <p:nvSpPr>
          <p:cNvPr id="896" name="Google Shape;896;p37"/>
          <p:cNvSpPr txBox="1">
            <a:spLocks noGrp="1"/>
          </p:cNvSpPr>
          <p:nvPr>
            <p:ph type="title" idx="2"/>
          </p:nvPr>
        </p:nvSpPr>
        <p:spPr>
          <a:xfrm>
            <a:off x="3583625" y="1038525"/>
            <a:ext cx="2249400" cy="77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03</a:t>
            </a:r>
            <a:endParaRPr sz="5400"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pic>
        <p:nvPicPr>
          <p:cNvPr id="3" name="Picture 2">
            <a:extLst>
              <a:ext uri="{FF2B5EF4-FFF2-40B4-BE49-F238E27FC236}">
                <a16:creationId xmlns:a16="http://schemas.microsoft.com/office/drawing/2014/main" id="{75ADC1F0-A4E3-55D3-E0CA-AE558C6457AE}"/>
              </a:ext>
            </a:extLst>
          </p:cNvPr>
          <p:cNvPicPr>
            <a:picLocks noChangeAspect="1"/>
          </p:cNvPicPr>
          <p:nvPr/>
        </p:nvPicPr>
        <p:blipFill>
          <a:blip r:embed="rId3"/>
          <a:stretch>
            <a:fillRect/>
          </a:stretch>
        </p:blipFill>
        <p:spPr>
          <a:xfrm>
            <a:off x="0" y="142875"/>
            <a:ext cx="9144000" cy="4857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a:extLst>
              <a:ext uri="{FF2B5EF4-FFF2-40B4-BE49-F238E27FC236}">
                <a16:creationId xmlns:a16="http://schemas.microsoft.com/office/drawing/2014/main" id="{5BE84EF2-2C6A-C8B5-7763-E4022EB17D9F}"/>
              </a:ext>
            </a:extLst>
          </p:cNvPr>
          <p:cNvSpPr/>
          <p:nvPr/>
        </p:nvSpPr>
        <p:spPr>
          <a:xfrm>
            <a:off x="1054510" y="1098753"/>
            <a:ext cx="3709219" cy="830997"/>
          </a:xfrm>
          <a:prstGeom prst="rect">
            <a:avLst/>
          </a:prstGeom>
          <a:noFill/>
        </p:spPr>
        <p:txBody>
          <a:bodyPr wrap="square" lIns="91440" tIns="45720" rIns="91440" bIns="45720">
            <a:spAutoFit/>
          </a:bodyPr>
          <a:lstStyle/>
          <a:p>
            <a:pPr algn="ctr"/>
            <a:r>
              <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Proteus 8 Professional</a:t>
            </a:r>
          </a:p>
          <a:p>
            <a:pPr algn="ctr"/>
            <a:r>
              <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Software</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p39"/>
          <p:cNvSpPr txBox="1">
            <a:spLocks noGrp="1"/>
          </p:cNvSpPr>
          <p:nvPr>
            <p:ph type="title"/>
          </p:nvPr>
        </p:nvSpPr>
        <p:spPr>
          <a:xfrm>
            <a:off x="1334375" y="2128906"/>
            <a:ext cx="6747900" cy="105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0000"/>
                </a:solidFill>
              </a:rPr>
              <a:t>OUTCOME</a:t>
            </a:r>
            <a:endParaRPr dirty="0">
              <a:solidFill>
                <a:srgbClr val="FF0000"/>
              </a:solidFill>
            </a:endParaRPr>
          </a:p>
        </p:txBody>
      </p:sp>
      <p:sp>
        <p:nvSpPr>
          <p:cNvPr id="906" name="Google Shape;906;p39"/>
          <p:cNvSpPr txBox="1">
            <a:spLocks noGrp="1"/>
          </p:cNvSpPr>
          <p:nvPr>
            <p:ph type="title" idx="2"/>
          </p:nvPr>
        </p:nvSpPr>
        <p:spPr>
          <a:xfrm>
            <a:off x="3583625" y="1038525"/>
            <a:ext cx="2249400" cy="77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3BE7CC79-CCEB-1F68-4D54-BCF1377EDAED}"/>
              </a:ext>
            </a:extLst>
          </p:cNvPr>
          <p:cNvGraphicFramePr/>
          <p:nvPr>
            <p:extLst>
              <p:ext uri="{D42A27DB-BD31-4B8C-83A1-F6EECF244321}">
                <p14:modId xmlns:p14="http://schemas.microsoft.com/office/powerpoint/2010/main" val="663362501"/>
              </p:ext>
            </p:extLst>
          </p:nvPr>
        </p:nvGraphicFramePr>
        <p:xfrm>
          <a:off x="1524000" y="479323"/>
          <a:ext cx="6096000" cy="435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214837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grpSp>
        <p:nvGrpSpPr>
          <p:cNvPr id="932" name="Google Shape;932;p41"/>
          <p:cNvGrpSpPr/>
          <p:nvPr/>
        </p:nvGrpSpPr>
        <p:grpSpPr>
          <a:xfrm>
            <a:off x="820882" y="2571716"/>
            <a:ext cx="590858" cy="291598"/>
            <a:chOff x="2505550" y="1111010"/>
            <a:chExt cx="119740" cy="59094"/>
          </a:xfrm>
        </p:grpSpPr>
        <p:sp>
          <p:nvSpPr>
            <p:cNvPr id="933" name="Google Shape;933;p41"/>
            <p:cNvSpPr/>
            <p:nvPr/>
          </p:nvSpPr>
          <p:spPr>
            <a:xfrm>
              <a:off x="2556469" y="1152202"/>
              <a:ext cx="17902" cy="17902"/>
            </a:xfrm>
            <a:custGeom>
              <a:avLst/>
              <a:gdLst/>
              <a:ahLst/>
              <a:cxnLst/>
              <a:rect l="l" t="t" r="r" b="b"/>
              <a:pathLst>
                <a:path w="392" h="392" extrusionOk="0">
                  <a:moveTo>
                    <a:pt x="341" y="0"/>
                  </a:moveTo>
                  <a:lnTo>
                    <a:pt x="0" y="341"/>
                  </a:lnTo>
                  <a:lnTo>
                    <a:pt x="51" y="392"/>
                  </a:lnTo>
                  <a:lnTo>
                    <a:pt x="392" y="51"/>
                  </a:lnTo>
                  <a:lnTo>
                    <a:pt x="3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1"/>
            <p:cNvSpPr/>
            <p:nvPr/>
          </p:nvSpPr>
          <p:spPr>
            <a:xfrm>
              <a:off x="2556469" y="1152202"/>
              <a:ext cx="17902" cy="17902"/>
            </a:xfrm>
            <a:custGeom>
              <a:avLst/>
              <a:gdLst/>
              <a:ahLst/>
              <a:cxnLst/>
              <a:rect l="l" t="t" r="r" b="b"/>
              <a:pathLst>
                <a:path w="392" h="392" extrusionOk="0">
                  <a:moveTo>
                    <a:pt x="51" y="0"/>
                  </a:moveTo>
                  <a:lnTo>
                    <a:pt x="0" y="51"/>
                  </a:lnTo>
                  <a:lnTo>
                    <a:pt x="341" y="392"/>
                  </a:lnTo>
                  <a:lnTo>
                    <a:pt x="392" y="341"/>
                  </a:lnTo>
                  <a:lnTo>
                    <a:pt x="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1"/>
            <p:cNvSpPr/>
            <p:nvPr/>
          </p:nvSpPr>
          <p:spPr>
            <a:xfrm>
              <a:off x="2606978" y="1152202"/>
              <a:ext cx="17902" cy="17902"/>
            </a:xfrm>
            <a:custGeom>
              <a:avLst/>
              <a:gdLst/>
              <a:ahLst/>
              <a:cxnLst/>
              <a:rect l="l" t="t" r="r" b="b"/>
              <a:pathLst>
                <a:path w="392" h="392" extrusionOk="0">
                  <a:moveTo>
                    <a:pt x="341" y="0"/>
                  </a:moveTo>
                  <a:lnTo>
                    <a:pt x="0" y="341"/>
                  </a:lnTo>
                  <a:lnTo>
                    <a:pt x="60" y="392"/>
                  </a:lnTo>
                  <a:lnTo>
                    <a:pt x="392" y="51"/>
                  </a:lnTo>
                  <a:lnTo>
                    <a:pt x="3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1"/>
            <p:cNvSpPr/>
            <p:nvPr/>
          </p:nvSpPr>
          <p:spPr>
            <a:xfrm>
              <a:off x="2606978" y="1152202"/>
              <a:ext cx="18313" cy="17902"/>
            </a:xfrm>
            <a:custGeom>
              <a:avLst/>
              <a:gdLst/>
              <a:ahLst/>
              <a:cxnLst/>
              <a:rect l="l" t="t" r="r" b="b"/>
              <a:pathLst>
                <a:path w="401" h="392" extrusionOk="0">
                  <a:moveTo>
                    <a:pt x="60" y="0"/>
                  </a:moveTo>
                  <a:lnTo>
                    <a:pt x="0" y="51"/>
                  </a:lnTo>
                  <a:lnTo>
                    <a:pt x="341" y="392"/>
                  </a:lnTo>
                  <a:lnTo>
                    <a:pt x="400" y="341"/>
                  </a:lnTo>
                  <a:lnTo>
                    <a:pt x="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1"/>
            <p:cNvSpPr/>
            <p:nvPr/>
          </p:nvSpPr>
          <p:spPr>
            <a:xfrm>
              <a:off x="2505550" y="1111010"/>
              <a:ext cx="17947" cy="17902"/>
            </a:xfrm>
            <a:custGeom>
              <a:avLst/>
              <a:gdLst/>
              <a:ahLst/>
              <a:cxnLst/>
              <a:rect l="l" t="t" r="r" b="b"/>
              <a:pathLst>
                <a:path w="393" h="392" extrusionOk="0">
                  <a:moveTo>
                    <a:pt x="341" y="1"/>
                  </a:moveTo>
                  <a:lnTo>
                    <a:pt x="1" y="341"/>
                  </a:lnTo>
                  <a:lnTo>
                    <a:pt x="52" y="392"/>
                  </a:lnTo>
                  <a:lnTo>
                    <a:pt x="392" y="52"/>
                  </a:lnTo>
                  <a:lnTo>
                    <a:pt x="3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1"/>
            <p:cNvSpPr/>
            <p:nvPr/>
          </p:nvSpPr>
          <p:spPr>
            <a:xfrm>
              <a:off x="2505550" y="1111010"/>
              <a:ext cx="17947" cy="17902"/>
            </a:xfrm>
            <a:custGeom>
              <a:avLst/>
              <a:gdLst/>
              <a:ahLst/>
              <a:cxnLst/>
              <a:rect l="l" t="t" r="r" b="b"/>
              <a:pathLst>
                <a:path w="393" h="392" extrusionOk="0">
                  <a:moveTo>
                    <a:pt x="52" y="1"/>
                  </a:moveTo>
                  <a:lnTo>
                    <a:pt x="1" y="52"/>
                  </a:lnTo>
                  <a:lnTo>
                    <a:pt x="341" y="392"/>
                  </a:lnTo>
                  <a:lnTo>
                    <a:pt x="392" y="341"/>
                  </a:lnTo>
                  <a:lnTo>
                    <a:pt x="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1"/>
            <p:cNvSpPr/>
            <p:nvPr/>
          </p:nvSpPr>
          <p:spPr>
            <a:xfrm>
              <a:off x="2556058" y="1111010"/>
              <a:ext cx="17947" cy="17902"/>
            </a:xfrm>
            <a:custGeom>
              <a:avLst/>
              <a:gdLst/>
              <a:ahLst/>
              <a:cxnLst/>
              <a:rect l="l" t="t" r="r" b="b"/>
              <a:pathLst>
                <a:path w="393" h="392" extrusionOk="0">
                  <a:moveTo>
                    <a:pt x="341" y="1"/>
                  </a:moveTo>
                  <a:lnTo>
                    <a:pt x="1" y="341"/>
                  </a:lnTo>
                  <a:lnTo>
                    <a:pt x="52" y="392"/>
                  </a:lnTo>
                  <a:lnTo>
                    <a:pt x="392" y="52"/>
                  </a:lnTo>
                  <a:lnTo>
                    <a:pt x="3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1"/>
            <p:cNvSpPr/>
            <p:nvPr/>
          </p:nvSpPr>
          <p:spPr>
            <a:xfrm>
              <a:off x="2556058" y="1111010"/>
              <a:ext cx="17947" cy="17902"/>
            </a:xfrm>
            <a:custGeom>
              <a:avLst/>
              <a:gdLst/>
              <a:ahLst/>
              <a:cxnLst/>
              <a:rect l="l" t="t" r="r" b="b"/>
              <a:pathLst>
                <a:path w="393" h="392" extrusionOk="0">
                  <a:moveTo>
                    <a:pt x="52" y="1"/>
                  </a:moveTo>
                  <a:lnTo>
                    <a:pt x="1" y="52"/>
                  </a:lnTo>
                  <a:lnTo>
                    <a:pt x="341" y="392"/>
                  </a:lnTo>
                  <a:lnTo>
                    <a:pt x="392" y="341"/>
                  </a:lnTo>
                  <a:lnTo>
                    <a:pt x="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1" name="Google Shape;941;p41"/>
          <p:cNvGrpSpPr/>
          <p:nvPr/>
        </p:nvGrpSpPr>
        <p:grpSpPr>
          <a:xfrm>
            <a:off x="4573410" y="1654836"/>
            <a:ext cx="2099804" cy="2212956"/>
            <a:chOff x="2184690" y="256708"/>
            <a:chExt cx="774292" cy="815987"/>
          </a:xfrm>
        </p:grpSpPr>
        <p:sp>
          <p:nvSpPr>
            <p:cNvPr id="942" name="Google Shape;942;p41"/>
            <p:cNvSpPr/>
            <p:nvPr/>
          </p:nvSpPr>
          <p:spPr>
            <a:xfrm>
              <a:off x="2203323" y="351514"/>
              <a:ext cx="15573" cy="108826"/>
            </a:xfrm>
            <a:custGeom>
              <a:avLst/>
              <a:gdLst/>
              <a:ahLst/>
              <a:cxnLst/>
              <a:rect l="l" t="t" r="r" b="b"/>
              <a:pathLst>
                <a:path w="341" h="2383" extrusionOk="0">
                  <a:moveTo>
                    <a:pt x="0" y="0"/>
                  </a:moveTo>
                  <a:lnTo>
                    <a:pt x="0" y="1191"/>
                  </a:lnTo>
                  <a:lnTo>
                    <a:pt x="0" y="2382"/>
                  </a:lnTo>
                  <a:lnTo>
                    <a:pt x="341" y="2042"/>
                  </a:lnTo>
                  <a:lnTo>
                    <a:pt x="341" y="1191"/>
                  </a:lnTo>
                  <a:lnTo>
                    <a:pt x="341" y="341"/>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1"/>
            <p:cNvSpPr/>
            <p:nvPr/>
          </p:nvSpPr>
          <p:spPr>
            <a:xfrm>
              <a:off x="2736354" y="855775"/>
              <a:ext cx="77315" cy="76950"/>
            </a:xfrm>
            <a:custGeom>
              <a:avLst/>
              <a:gdLst/>
              <a:ahLst/>
              <a:cxnLst/>
              <a:rect l="l" t="t" r="r" b="b"/>
              <a:pathLst>
                <a:path w="1693" h="1685" extrusionOk="0">
                  <a:moveTo>
                    <a:pt x="0" y="1"/>
                  </a:moveTo>
                  <a:lnTo>
                    <a:pt x="0" y="477"/>
                  </a:lnTo>
                  <a:lnTo>
                    <a:pt x="604" y="1081"/>
                  </a:lnTo>
                  <a:lnTo>
                    <a:pt x="1208" y="1685"/>
                  </a:lnTo>
                  <a:lnTo>
                    <a:pt x="1693" y="1685"/>
                  </a:lnTo>
                  <a:lnTo>
                    <a:pt x="842" y="843"/>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1"/>
            <p:cNvSpPr/>
            <p:nvPr/>
          </p:nvSpPr>
          <p:spPr>
            <a:xfrm>
              <a:off x="2922038" y="1040682"/>
              <a:ext cx="36945" cy="32013"/>
            </a:xfrm>
            <a:custGeom>
              <a:avLst/>
              <a:gdLst/>
              <a:ahLst/>
              <a:cxnLst/>
              <a:rect l="l" t="t" r="r" b="b"/>
              <a:pathLst>
                <a:path w="809" h="701" extrusionOk="0">
                  <a:moveTo>
                    <a:pt x="343" y="186"/>
                  </a:moveTo>
                  <a:cubicBezTo>
                    <a:pt x="384" y="186"/>
                    <a:pt x="426" y="203"/>
                    <a:pt x="460" y="239"/>
                  </a:cubicBezTo>
                  <a:cubicBezTo>
                    <a:pt x="562" y="341"/>
                    <a:pt x="494" y="520"/>
                    <a:pt x="349" y="520"/>
                  </a:cubicBezTo>
                  <a:cubicBezTo>
                    <a:pt x="256" y="520"/>
                    <a:pt x="179" y="443"/>
                    <a:pt x="179" y="350"/>
                  </a:cubicBezTo>
                  <a:cubicBezTo>
                    <a:pt x="179" y="253"/>
                    <a:pt x="259" y="186"/>
                    <a:pt x="343" y="186"/>
                  </a:cubicBezTo>
                  <a:close/>
                  <a:moveTo>
                    <a:pt x="349" y="1"/>
                  </a:moveTo>
                  <a:cubicBezTo>
                    <a:pt x="154" y="1"/>
                    <a:pt x="0" y="162"/>
                    <a:pt x="0" y="350"/>
                  </a:cubicBezTo>
                  <a:cubicBezTo>
                    <a:pt x="0" y="562"/>
                    <a:pt x="171" y="701"/>
                    <a:pt x="347" y="701"/>
                  </a:cubicBezTo>
                  <a:cubicBezTo>
                    <a:pt x="432" y="701"/>
                    <a:pt x="518" y="668"/>
                    <a:pt x="587" y="596"/>
                  </a:cubicBezTo>
                  <a:cubicBezTo>
                    <a:pt x="809" y="384"/>
                    <a:pt x="655" y="1"/>
                    <a:pt x="3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1"/>
            <p:cNvSpPr/>
            <p:nvPr/>
          </p:nvSpPr>
          <p:spPr>
            <a:xfrm>
              <a:off x="2184690" y="256708"/>
              <a:ext cx="37310" cy="32013"/>
            </a:xfrm>
            <a:custGeom>
              <a:avLst/>
              <a:gdLst/>
              <a:ahLst/>
              <a:cxnLst/>
              <a:rect l="l" t="t" r="r" b="b"/>
              <a:pathLst>
                <a:path w="817" h="701" extrusionOk="0">
                  <a:moveTo>
                    <a:pt x="356" y="184"/>
                  </a:moveTo>
                  <a:cubicBezTo>
                    <a:pt x="396" y="184"/>
                    <a:pt x="436" y="198"/>
                    <a:pt x="468" y="230"/>
                  </a:cubicBezTo>
                  <a:cubicBezTo>
                    <a:pt x="570" y="333"/>
                    <a:pt x="502" y="511"/>
                    <a:pt x="349" y="511"/>
                  </a:cubicBezTo>
                  <a:cubicBezTo>
                    <a:pt x="264" y="511"/>
                    <a:pt x="187" y="443"/>
                    <a:pt x="187" y="350"/>
                  </a:cubicBezTo>
                  <a:cubicBezTo>
                    <a:pt x="187" y="251"/>
                    <a:pt x="271" y="184"/>
                    <a:pt x="356" y="184"/>
                  </a:cubicBezTo>
                  <a:close/>
                  <a:moveTo>
                    <a:pt x="349" y="1"/>
                  </a:moveTo>
                  <a:cubicBezTo>
                    <a:pt x="162" y="1"/>
                    <a:pt x="0" y="162"/>
                    <a:pt x="0" y="350"/>
                  </a:cubicBezTo>
                  <a:cubicBezTo>
                    <a:pt x="0" y="562"/>
                    <a:pt x="174" y="701"/>
                    <a:pt x="353" y="701"/>
                  </a:cubicBezTo>
                  <a:cubicBezTo>
                    <a:pt x="439" y="701"/>
                    <a:pt x="526" y="668"/>
                    <a:pt x="596" y="596"/>
                  </a:cubicBezTo>
                  <a:cubicBezTo>
                    <a:pt x="817" y="375"/>
                    <a:pt x="664" y="1"/>
                    <a:pt x="3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1"/>
            <p:cNvSpPr/>
            <p:nvPr/>
          </p:nvSpPr>
          <p:spPr>
            <a:xfrm>
              <a:off x="2196701" y="284292"/>
              <a:ext cx="737439" cy="767351"/>
            </a:xfrm>
            <a:custGeom>
              <a:avLst/>
              <a:gdLst/>
              <a:ahLst/>
              <a:cxnLst/>
              <a:rect l="l" t="t" r="r" b="b"/>
              <a:pathLst>
                <a:path w="16148" h="16803" extrusionOk="0">
                  <a:moveTo>
                    <a:pt x="1" y="1"/>
                  </a:moveTo>
                  <a:lnTo>
                    <a:pt x="1" y="4620"/>
                  </a:lnTo>
                  <a:lnTo>
                    <a:pt x="7019" y="11638"/>
                  </a:lnTo>
                  <a:lnTo>
                    <a:pt x="7045" y="11664"/>
                  </a:lnTo>
                  <a:lnTo>
                    <a:pt x="10881" y="11664"/>
                  </a:lnTo>
                  <a:lnTo>
                    <a:pt x="16020" y="16802"/>
                  </a:lnTo>
                  <a:lnTo>
                    <a:pt x="16147" y="16674"/>
                  </a:lnTo>
                  <a:lnTo>
                    <a:pt x="10983" y="11502"/>
                  </a:lnTo>
                  <a:lnTo>
                    <a:pt x="10949" y="11477"/>
                  </a:lnTo>
                  <a:lnTo>
                    <a:pt x="7121" y="11477"/>
                  </a:lnTo>
                  <a:lnTo>
                    <a:pt x="180" y="4544"/>
                  </a:lnTo>
                  <a:lnTo>
                    <a:pt x="1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1"/>
            <p:cNvSpPr/>
            <p:nvPr/>
          </p:nvSpPr>
          <p:spPr>
            <a:xfrm>
              <a:off x="2267805" y="562863"/>
              <a:ext cx="196644" cy="195822"/>
            </a:xfrm>
            <a:custGeom>
              <a:avLst/>
              <a:gdLst/>
              <a:ahLst/>
              <a:cxnLst/>
              <a:rect l="l" t="t" r="r" b="b"/>
              <a:pathLst>
                <a:path w="4306" h="4288" extrusionOk="0">
                  <a:moveTo>
                    <a:pt x="1" y="0"/>
                  </a:moveTo>
                  <a:lnTo>
                    <a:pt x="1" y="1923"/>
                  </a:lnTo>
                  <a:lnTo>
                    <a:pt x="2374" y="4288"/>
                  </a:lnTo>
                  <a:lnTo>
                    <a:pt x="4305" y="4288"/>
                  </a:lnTo>
                  <a:lnTo>
                    <a:pt x="4305" y="4211"/>
                  </a:lnTo>
                  <a:lnTo>
                    <a:pt x="2400" y="4211"/>
                  </a:lnTo>
                  <a:lnTo>
                    <a:pt x="77" y="1889"/>
                  </a:lnTo>
                  <a:lnTo>
                    <a:pt x="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8" name="Google Shape;948;p41"/>
          <p:cNvGrpSpPr/>
          <p:nvPr/>
        </p:nvGrpSpPr>
        <p:grpSpPr>
          <a:xfrm>
            <a:off x="2363418" y="1654854"/>
            <a:ext cx="2099804" cy="2212875"/>
            <a:chOff x="2011428" y="602777"/>
            <a:chExt cx="774292" cy="815987"/>
          </a:xfrm>
        </p:grpSpPr>
        <p:sp>
          <p:nvSpPr>
            <p:cNvPr id="949" name="Google Shape;949;p41"/>
            <p:cNvSpPr/>
            <p:nvPr/>
          </p:nvSpPr>
          <p:spPr>
            <a:xfrm>
              <a:off x="2751470" y="1215132"/>
              <a:ext cx="15618" cy="109191"/>
            </a:xfrm>
            <a:custGeom>
              <a:avLst/>
              <a:gdLst/>
              <a:ahLst/>
              <a:cxnLst/>
              <a:rect l="l" t="t" r="r" b="b"/>
              <a:pathLst>
                <a:path w="342" h="2391" extrusionOk="0">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1"/>
            <p:cNvSpPr/>
            <p:nvPr/>
          </p:nvSpPr>
          <p:spPr>
            <a:xfrm>
              <a:off x="2157107" y="742702"/>
              <a:ext cx="76950" cy="76995"/>
            </a:xfrm>
            <a:custGeom>
              <a:avLst/>
              <a:gdLst/>
              <a:ahLst/>
              <a:cxnLst/>
              <a:rect l="l" t="t" r="r" b="b"/>
              <a:pathLst>
                <a:path w="1685" h="1686" extrusionOk="0">
                  <a:moveTo>
                    <a:pt x="0" y="1"/>
                  </a:moveTo>
                  <a:lnTo>
                    <a:pt x="842" y="843"/>
                  </a:lnTo>
                  <a:lnTo>
                    <a:pt x="1685" y="1685"/>
                  </a:lnTo>
                  <a:lnTo>
                    <a:pt x="1685" y="1209"/>
                  </a:lnTo>
                  <a:lnTo>
                    <a:pt x="1081" y="605"/>
                  </a:lnTo>
                  <a:lnTo>
                    <a:pt x="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1"/>
            <p:cNvSpPr/>
            <p:nvPr/>
          </p:nvSpPr>
          <p:spPr>
            <a:xfrm>
              <a:off x="2011428" y="602777"/>
              <a:ext cx="37310" cy="32013"/>
            </a:xfrm>
            <a:custGeom>
              <a:avLst/>
              <a:gdLst/>
              <a:ahLst/>
              <a:cxnLst/>
              <a:rect l="l" t="t" r="r" b="b"/>
              <a:pathLst>
                <a:path w="817" h="701" extrusionOk="0">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1"/>
            <p:cNvSpPr/>
            <p:nvPr/>
          </p:nvSpPr>
          <p:spPr>
            <a:xfrm>
              <a:off x="2748364" y="1386751"/>
              <a:ext cx="37356" cy="32013"/>
            </a:xfrm>
            <a:custGeom>
              <a:avLst/>
              <a:gdLst/>
              <a:ahLst/>
              <a:cxnLst/>
              <a:rect l="l" t="t" r="r" b="b"/>
              <a:pathLst>
                <a:path w="818" h="701" extrusionOk="0">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1"/>
            <p:cNvSpPr/>
            <p:nvPr/>
          </p:nvSpPr>
          <p:spPr>
            <a:xfrm>
              <a:off x="2036271" y="623829"/>
              <a:ext cx="737804" cy="767351"/>
            </a:xfrm>
            <a:custGeom>
              <a:avLst/>
              <a:gdLst/>
              <a:ahLst/>
              <a:cxnLst/>
              <a:rect l="l" t="t" r="r" b="b"/>
              <a:pathLst>
                <a:path w="16156" h="16803" extrusionOk="0">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1"/>
            <p:cNvSpPr/>
            <p:nvPr/>
          </p:nvSpPr>
          <p:spPr>
            <a:xfrm>
              <a:off x="2506326" y="916786"/>
              <a:ext cx="196233" cy="195822"/>
            </a:xfrm>
            <a:custGeom>
              <a:avLst/>
              <a:gdLst/>
              <a:ahLst/>
              <a:cxnLst/>
              <a:rect l="l" t="t" r="r" b="b"/>
              <a:pathLst>
                <a:path w="4297" h="4288" extrusionOk="0">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5" name="Google Shape;955;p41"/>
          <p:cNvGrpSpPr/>
          <p:nvPr/>
        </p:nvGrpSpPr>
        <p:grpSpPr>
          <a:xfrm>
            <a:off x="820720" y="1654868"/>
            <a:ext cx="1594863" cy="2212914"/>
            <a:chOff x="2132995" y="960308"/>
            <a:chExt cx="496177" cy="688438"/>
          </a:xfrm>
        </p:grpSpPr>
        <p:sp>
          <p:nvSpPr>
            <p:cNvPr id="956" name="Google Shape;956;p41"/>
            <p:cNvSpPr/>
            <p:nvPr/>
          </p:nvSpPr>
          <p:spPr>
            <a:xfrm>
              <a:off x="2143863" y="977753"/>
              <a:ext cx="473252" cy="659302"/>
            </a:xfrm>
            <a:custGeom>
              <a:avLst/>
              <a:gdLst/>
              <a:ahLst/>
              <a:cxnLst/>
              <a:rect l="l" t="t" r="r" b="b"/>
              <a:pathLst>
                <a:path w="10363" h="14437" extrusionOk="0">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1"/>
            <p:cNvSpPr/>
            <p:nvPr/>
          </p:nvSpPr>
          <p:spPr>
            <a:xfrm>
              <a:off x="2401063" y="1126948"/>
              <a:ext cx="81608" cy="81608"/>
            </a:xfrm>
            <a:custGeom>
              <a:avLst/>
              <a:gdLst/>
              <a:ahLst/>
              <a:cxnLst/>
              <a:rect l="l" t="t" r="r" b="b"/>
              <a:pathLst>
                <a:path w="1787" h="1787" extrusionOk="0">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a:off x="2132995" y="960308"/>
              <a:ext cx="23610" cy="20231"/>
            </a:xfrm>
            <a:custGeom>
              <a:avLst/>
              <a:gdLst/>
              <a:ahLst/>
              <a:cxnLst/>
              <a:rect l="l" t="t" r="r" b="b"/>
              <a:pathLst>
                <a:path w="517" h="443" extrusionOk="0">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p:nvPr/>
          </p:nvSpPr>
          <p:spPr>
            <a:xfrm>
              <a:off x="2605425" y="1628651"/>
              <a:ext cx="23747" cy="20094"/>
            </a:xfrm>
            <a:custGeom>
              <a:avLst/>
              <a:gdLst/>
              <a:ahLst/>
              <a:cxnLst/>
              <a:rect l="l" t="t" r="r" b="b"/>
              <a:pathLst>
                <a:path w="520" h="440" extrusionOk="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1"/>
            <p:cNvSpPr/>
            <p:nvPr/>
          </p:nvSpPr>
          <p:spPr>
            <a:xfrm>
              <a:off x="2145827" y="1025155"/>
              <a:ext cx="122024" cy="71515"/>
            </a:xfrm>
            <a:custGeom>
              <a:avLst/>
              <a:gdLst/>
              <a:ahLst/>
              <a:cxnLst/>
              <a:rect l="l" t="t" r="r" b="b"/>
              <a:pathLst>
                <a:path w="2672" h="1566" extrusionOk="0">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1" name="Google Shape;961;p41"/>
          <p:cNvGrpSpPr/>
          <p:nvPr/>
        </p:nvGrpSpPr>
        <p:grpSpPr>
          <a:xfrm>
            <a:off x="821771" y="3387923"/>
            <a:ext cx="588624" cy="102927"/>
            <a:chOff x="2974099" y="851893"/>
            <a:chExt cx="129011" cy="22560"/>
          </a:xfrm>
        </p:grpSpPr>
        <p:sp>
          <p:nvSpPr>
            <p:cNvPr id="962" name="Google Shape;962;p41"/>
            <p:cNvSpPr/>
            <p:nvPr/>
          </p:nvSpPr>
          <p:spPr>
            <a:xfrm>
              <a:off x="3071233" y="851893"/>
              <a:ext cx="31876" cy="22560"/>
            </a:xfrm>
            <a:custGeom>
              <a:avLst/>
              <a:gdLst/>
              <a:ahLst/>
              <a:cxnLst/>
              <a:rect l="l" t="t" r="r" b="b"/>
              <a:pathLst>
                <a:path w="698" h="494" extrusionOk="0">
                  <a:moveTo>
                    <a:pt x="408" y="0"/>
                  </a:moveTo>
                  <a:lnTo>
                    <a:pt x="0" y="494"/>
                  </a:lnTo>
                  <a:lnTo>
                    <a:pt x="289" y="494"/>
                  </a:lnTo>
                  <a:lnTo>
                    <a:pt x="6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a:off x="3046756" y="851893"/>
              <a:ext cx="31876" cy="22560"/>
            </a:xfrm>
            <a:custGeom>
              <a:avLst/>
              <a:gdLst/>
              <a:ahLst/>
              <a:cxnLst/>
              <a:rect l="l" t="t" r="r" b="b"/>
              <a:pathLst>
                <a:path w="698" h="494" extrusionOk="0">
                  <a:moveTo>
                    <a:pt x="409" y="0"/>
                  </a:moveTo>
                  <a:lnTo>
                    <a:pt x="0" y="494"/>
                  </a:lnTo>
                  <a:lnTo>
                    <a:pt x="289" y="494"/>
                  </a:lnTo>
                  <a:lnTo>
                    <a:pt x="6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p:nvPr/>
          </p:nvSpPr>
          <p:spPr>
            <a:xfrm>
              <a:off x="3022643" y="851893"/>
              <a:ext cx="31922" cy="22560"/>
            </a:xfrm>
            <a:custGeom>
              <a:avLst/>
              <a:gdLst/>
              <a:ahLst/>
              <a:cxnLst/>
              <a:rect l="l" t="t" r="r" b="b"/>
              <a:pathLst>
                <a:path w="699" h="494" extrusionOk="0">
                  <a:moveTo>
                    <a:pt x="409" y="0"/>
                  </a:moveTo>
                  <a:lnTo>
                    <a:pt x="1" y="494"/>
                  </a:lnTo>
                  <a:lnTo>
                    <a:pt x="290" y="494"/>
                  </a:lnTo>
                  <a:lnTo>
                    <a:pt x="6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1"/>
            <p:cNvSpPr/>
            <p:nvPr/>
          </p:nvSpPr>
          <p:spPr>
            <a:xfrm>
              <a:off x="2998576" y="851893"/>
              <a:ext cx="31511" cy="22560"/>
            </a:xfrm>
            <a:custGeom>
              <a:avLst/>
              <a:gdLst/>
              <a:ahLst/>
              <a:cxnLst/>
              <a:rect l="l" t="t" r="r" b="b"/>
              <a:pathLst>
                <a:path w="690" h="494" extrusionOk="0">
                  <a:moveTo>
                    <a:pt x="400" y="0"/>
                  </a:moveTo>
                  <a:lnTo>
                    <a:pt x="0" y="494"/>
                  </a:lnTo>
                  <a:lnTo>
                    <a:pt x="290" y="494"/>
                  </a:lnTo>
                  <a:lnTo>
                    <a:pt x="6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1"/>
            <p:cNvSpPr/>
            <p:nvPr/>
          </p:nvSpPr>
          <p:spPr>
            <a:xfrm>
              <a:off x="2974099" y="851893"/>
              <a:ext cx="31876" cy="22560"/>
            </a:xfrm>
            <a:custGeom>
              <a:avLst/>
              <a:gdLst/>
              <a:ahLst/>
              <a:cxnLst/>
              <a:rect l="l" t="t" r="r" b="b"/>
              <a:pathLst>
                <a:path w="698" h="494" extrusionOk="0">
                  <a:moveTo>
                    <a:pt x="409" y="0"/>
                  </a:moveTo>
                  <a:lnTo>
                    <a:pt x="0" y="494"/>
                  </a:lnTo>
                  <a:lnTo>
                    <a:pt x="290" y="494"/>
                  </a:lnTo>
                  <a:lnTo>
                    <a:pt x="6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7" name="Google Shape;967;p41"/>
          <p:cNvGrpSpPr/>
          <p:nvPr/>
        </p:nvGrpSpPr>
        <p:grpSpPr>
          <a:xfrm>
            <a:off x="821840" y="3102420"/>
            <a:ext cx="588640" cy="46458"/>
            <a:chOff x="2850157" y="755169"/>
            <a:chExt cx="123211" cy="9727"/>
          </a:xfrm>
        </p:grpSpPr>
        <p:sp>
          <p:nvSpPr>
            <p:cNvPr id="968" name="Google Shape;968;p41"/>
            <p:cNvSpPr/>
            <p:nvPr/>
          </p:nvSpPr>
          <p:spPr>
            <a:xfrm>
              <a:off x="2911945" y="755169"/>
              <a:ext cx="61423" cy="9727"/>
            </a:xfrm>
            <a:custGeom>
              <a:avLst/>
              <a:gdLst/>
              <a:ahLst/>
              <a:cxnLst/>
              <a:rect l="l" t="t" r="r" b="b"/>
              <a:pathLst>
                <a:path w="1345" h="213" extrusionOk="0">
                  <a:moveTo>
                    <a:pt x="0" y="0"/>
                  </a:moveTo>
                  <a:lnTo>
                    <a:pt x="0" y="213"/>
                  </a:lnTo>
                  <a:lnTo>
                    <a:pt x="1344" y="213"/>
                  </a:lnTo>
                  <a:lnTo>
                    <a:pt x="13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1"/>
            <p:cNvSpPr/>
            <p:nvPr/>
          </p:nvSpPr>
          <p:spPr>
            <a:xfrm>
              <a:off x="2869200" y="755169"/>
              <a:ext cx="30734" cy="9727"/>
            </a:xfrm>
            <a:custGeom>
              <a:avLst/>
              <a:gdLst/>
              <a:ahLst/>
              <a:cxnLst/>
              <a:rect l="l" t="t" r="r" b="b"/>
              <a:pathLst>
                <a:path w="673" h="213" extrusionOk="0">
                  <a:moveTo>
                    <a:pt x="0" y="0"/>
                  </a:moveTo>
                  <a:lnTo>
                    <a:pt x="0" y="213"/>
                  </a:lnTo>
                  <a:lnTo>
                    <a:pt x="673" y="213"/>
                  </a:lnTo>
                  <a:lnTo>
                    <a:pt x="6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1"/>
            <p:cNvSpPr/>
            <p:nvPr/>
          </p:nvSpPr>
          <p:spPr>
            <a:xfrm>
              <a:off x="2850157" y="755169"/>
              <a:ext cx="10138" cy="9727"/>
            </a:xfrm>
            <a:custGeom>
              <a:avLst/>
              <a:gdLst/>
              <a:ahLst/>
              <a:cxnLst/>
              <a:rect l="l" t="t" r="r" b="b"/>
              <a:pathLst>
                <a:path w="222" h="213" extrusionOk="0">
                  <a:moveTo>
                    <a:pt x="1" y="0"/>
                  </a:moveTo>
                  <a:lnTo>
                    <a:pt x="1" y="213"/>
                  </a:lnTo>
                  <a:lnTo>
                    <a:pt x="222" y="213"/>
                  </a:lnTo>
                  <a:lnTo>
                    <a:pt x="2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1" name="Google Shape;971;p41"/>
          <p:cNvGrpSpPr/>
          <p:nvPr/>
        </p:nvGrpSpPr>
        <p:grpSpPr>
          <a:xfrm>
            <a:off x="821874" y="3729867"/>
            <a:ext cx="588629" cy="137871"/>
            <a:chOff x="1314792" y="3620808"/>
            <a:chExt cx="638772" cy="149616"/>
          </a:xfrm>
        </p:grpSpPr>
        <p:grpSp>
          <p:nvGrpSpPr>
            <p:cNvPr id="972" name="Google Shape;972;p41"/>
            <p:cNvGrpSpPr/>
            <p:nvPr/>
          </p:nvGrpSpPr>
          <p:grpSpPr>
            <a:xfrm>
              <a:off x="1314792" y="3620808"/>
              <a:ext cx="149622" cy="149616"/>
              <a:chOff x="3126765" y="851893"/>
              <a:chExt cx="32698" cy="32698"/>
            </a:xfrm>
          </p:grpSpPr>
          <p:sp>
            <p:nvSpPr>
              <p:cNvPr id="973" name="Google Shape;973;p41"/>
              <p:cNvSpPr/>
              <p:nvPr/>
            </p:nvSpPr>
            <p:spPr>
              <a:xfrm>
                <a:off x="3140374" y="851893"/>
                <a:ext cx="5480" cy="32698"/>
              </a:xfrm>
              <a:custGeom>
                <a:avLst/>
                <a:gdLst/>
                <a:ahLst/>
                <a:cxnLst/>
                <a:rect l="l" t="t" r="r" b="b"/>
                <a:pathLst>
                  <a:path w="120" h="716" extrusionOk="0">
                    <a:moveTo>
                      <a:pt x="0" y="0"/>
                    </a:moveTo>
                    <a:lnTo>
                      <a:pt x="0" y="715"/>
                    </a:lnTo>
                    <a:lnTo>
                      <a:pt x="119" y="715"/>
                    </a:lnTo>
                    <a:lnTo>
                      <a:pt x="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1"/>
              <p:cNvSpPr/>
              <p:nvPr/>
            </p:nvSpPr>
            <p:spPr>
              <a:xfrm>
                <a:off x="3126765" y="865502"/>
                <a:ext cx="32698" cy="5480"/>
              </a:xfrm>
              <a:custGeom>
                <a:avLst/>
                <a:gdLst/>
                <a:ahLst/>
                <a:cxnLst/>
                <a:rect l="l" t="t" r="r" b="b"/>
                <a:pathLst>
                  <a:path w="716" h="120" extrusionOk="0">
                    <a:moveTo>
                      <a:pt x="1" y="0"/>
                    </a:moveTo>
                    <a:lnTo>
                      <a:pt x="1" y="119"/>
                    </a:lnTo>
                    <a:lnTo>
                      <a:pt x="715" y="119"/>
                    </a:lnTo>
                    <a:lnTo>
                      <a:pt x="7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5" name="Google Shape;975;p41"/>
            <p:cNvGrpSpPr/>
            <p:nvPr/>
          </p:nvGrpSpPr>
          <p:grpSpPr>
            <a:xfrm>
              <a:off x="1559367" y="3620808"/>
              <a:ext cx="149622" cy="149616"/>
              <a:chOff x="3126765" y="851893"/>
              <a:chExt cx="32698" cy="32698"/>
            </a:xfrm>
          </p:grpSpPr>
          <p:sp>
            <p:nvSpPr>
              <p:cNvPr id="976" name="Google Shape;976;p41"/>
              <p:cNvSpPr/>
              <p:nvPr/>
            </p:nvSpPr>
            <p:spPr>
              <a:xfrm>
                <a:off x="3140374" y="851893"/>
                <a:ext cx="5480" cy="32698"/>
              </a:xfrm>
              <a:custGeom>
                <a:avLst/>
                <a:gdLst/>
                <a:ahLst/>
                <a:cxnLst/>
                <a:rect l="l" t="t" r="r" b="b"/>
                <a:pathLst>
                  <a:path w="120" h="716" extrusionOk="0">
                    <a:moveTo>
                      <a:pt x="0" y="0"/>
                    </a:moveTo>
                    <a:lnTo>
                      <a:pt x="0" y="715"/>
                    </a:lnTo>
                    <a:lnTo>
                      <a:pt x="119" y="715"/>
                    </a:lnTo>
                    <a:lnTo>
                      <a:pt x="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1"/>
              <p:cNvSpPr/>
              <p:nvPr/>
            </p:nvSpPr>
            <p:spPr>
              <a:xfrm>
                <a:off x="3126765" y="865502"/>
                <a:ext cx="32698" cy="5480"/>
              </a:xfrm>
              <a:custGeom>
                <a:avLst/>
                <a:gdLst/>
                <a:ahLst/>
                <a:cxnLst/>
                <a:rect l="l" t="t" r="r" b="b"/>
                <a:pathLst>
                  <a:path w="716" h="120" extrusionOk="0">
                    <a:moveTo>
                      <a:pt x="1" y="0"/>
                    </a:moveTo>
                    <a:lnTo>
                      <a:pt x="1" y="119"/>
                    </a:lnTo>
                    <a:lnTo>
                      <a:pt x="715" y="119"/>
                    </a:lnTo>
                    <a:lnTo>
                      <a:pt x="7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8" name="Google Shape;978;p41"/>
            <p:cNvGrpSpPr/>
            <p:nvPr/>
          </p:nvGrpSpPr>
          <p:grpSpPr>
            <a:xfrm>
              <a:off x="1803942" y="3620808"/>
              <a:ext cx="149622" cy="149616"/>
              <a:chOff x="3126765" y="851893"/>
              <a:chExt cx="32698" cy="32698"/>
            </a:xfrm>
          </p:grpSpPr>
          <p:sp>
            <p:nvSpPr>
              <p:cNvPr id="979" name="Google Shape;979;p41"/>
              <p:cNvSpPr/>
              <p:nvPr/>
            </p:nvSpPr>
            <p:spPr>
              <a:xfrm>
                <a:off x="3140374" y="851893"/>
                <a:ext cx="5480" cy="32698"/>
              </a:xfrm>
              <a:custGeom>
                <a:avLst/>
                <a:gdLst/>
                <a:ahLst/>
                <a:cxnLst/>
                <a:rect l="l" t="t" r="r" b="b"/>
                <a:pathLst>
                  <a:path w="120" h="716" extrusionOk="0">
                    <a:moveTo>
                      <a:pt x="0" y="0"/>
                    </a:moveTo>
                    <a:lnTo>
                      <a:pt x="0" y="715"/>
                    </a:lnTo>
                    <a:lnTo>
                      <a:pt x="119" y="715"/>
                    </a:lnTo>
                    <a:lnTo>
                      <a:pt x="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1"/>
              <p:cNvSpPr/>
              <p:nvPr/>
            </p:nvSpPr>
            <p:spPr>
              <a:xfrm>
                <a:off x="3126765" y="865502"/>
                <a:ext cx="32698" cy="5480"/>
              </a:xfrm>
              <a:custGeom>
                <a:avLst/>
                <a:gdLst/>
                <a:ahLst/>
                <a:cxnLst/>
                <a:rect l="l" t="t" r="r" b="b"/>
                <a:pathLst>
                  <a:path w="716" h="120" extrusionOk="0">
                    <a:moveTo>
                      <a:pt x="1" y="0"/>
                    </a:moveTo>
                    <a:lnTo>
                      <a:pt x="1" y="119"/>
                    </a:lnTo>
                    <a:lnTo>
                      <a:pt x="715" y="119"/>
                    </a:lnTo>
                    <a:lnTo>
                      <a:pt x="7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81" name="Google Shape;981;p41"/>
          <p:cNvGrpSpPr/>
          <p:nvPr/>
        </p:nvGrpSpPr>
        <p:grpSpPr>
          <a:xfrm>
            <a:off x="6796132" y="1657028"/>
            <a:ext cx="1524590" cy="2213018"/>
            <a:chOff x="8227025" y="1937275"/>
            <a:chExt cx="592350" cy="859825"/>
          </a:xfrm>
        </p:grpSpPr>
        <p:sp>
          <p:nvSpPr>
            <p:cNvPr id="982" name="Google Shape;982;p41"/>
            <p:cNvSpPr/>
            <p:nvPr/>
          </p:nvSpPr>
          <p:spPr>
            <a:xfrm>
              <a:off x="8701575" y="2257600"/>
              <a:ext cx="114100" cy="114100"/>
            </a:xfrm>
            <a:custGeom>
              <a:avLst/>
              <a:gdLst/>
              <a:ahLst/>
              <a:cxnLst/>
              <a:rect l="l" t="t" r="r" b="b"/>
              <a:pathLst>
                <a:path w="4564" h="4564" extrusionOk="0">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1"/>
            <p:cNvSpPr/>
            <p:nvPr/>
          </p:nvSpPr>
          <p:spPr>
            <a:xfrm>
              <a:off x="8776325" y="2769075"/>
              <a:ext cx="32750" cy="28025"/>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1"/>
            <p:cNvSpPr/>
            <p:nvPr/>
          </p:nvSpPr>
          <p:spPr>
            <a:xfrm>
              <a:off x="8227025" y="1937275"/>
              <a:ext cx="28050" cy="27950"/>
            </a:xfrm>
            <a:custGeom>
              <a:avLst/>
              <a:gdLst/>
              <a:ahLst/>
              <a:cxnLst/>
              <a:rect l="l" t="t" r="r" b="b"/>
              <a:pathLst>
                <a:path w="1122" h="1118" extrusionOk="0">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1"/>
            <p:cNvSpPr/>
            <p:nvPr/>
          </p:nvSpPr>
          <p:spPr>
            <a:xfrm>
              <a:off x="8246250" y="1955300"/>
              <a:ext cx="573125" cy="820100"/>
            </a:xfrm>
            <a:custGeom>
              <a:avLst/>
              <a:gdLst/>
              <a:ahLst/>
              <a:cxnLst/>
              <a:rect l="l" t="t" r="r" b="b"/>
              <a:pathLst>
                <a:path w="22925" h="32804" extrusionOk="0">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1"/>
            <p:cNvSpPr/>
            <p:nvPr/>
          </p:nvSpPr>
          <p:spPr>
            <a:xfrm>
              <a:off x="8511325" y="2153725"/>
              <a:ext cx="232200" cy="353875"/>
            </a:xfrm>
            <a:custGeom>
              <a:avLst/>
              <a:gdLst/>
              <a:ahLst/>
              <a:cxnLst/>
              <a:rect l="l" t="t" r="r" b="b"/>
              <a:pathLst>
                <a:path w="9288" h="14155" extrusionOk="0">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1"/>
            <p:cNvSpPr/>
            <p:nvPr/>
          </p:nvSpPr>
          <p:spPr>
            <a:xfrm>
              <a:off x="8683450" y="2443325"/>
              <a:ext cx="123625" cy="195175"/>
            </a:xfrm>
            <a:custGeom>
              <a:avLst/>
              <a:gdLst/>
              <a:ahLst/>
              <a:cxnLst/>
              <a:rect l="l" t="t" r="r" b="b"/>
              <a:pathLst>
                <a:path w="4945" h="7807" extrusionOk="0">
                  <a:moveTo>
                    <a:pt x="4824" y="1"/>
                  </a:moveTo>
                  <a:lnTo>
                    <a:pt x="4824" y="2899"/>
                  </a:lnTo>
                  <a:lnTo>
                    <a:pt x="1" y="7722"/>
                  </a:lnTo>
                  <a:lnTo>
                    <a:pt x="85" y="7806"/>
                  </a:lnTo>
                  <a:lnTo>
                    <a:pt x="4944" y="2951"/>
                  </a:ln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8" name="Google Shape;988;p41"/>
          <p:cNvSpPr/>
          <p:nvPr/>
        </p:nvSpPr>
        <p:spPr>
          <a:xfrm>
            <a:off x="5351609" y="1654825"/>
            <a:ext cx="2464545" cy="2213090"/>
          </a:xfrm>
          <a:custGeom>
            <a:avLst/>
            <a:gdLst/>
            <a:ahLst/>
            <a:cxnLst/>
            <a:rect l="l" t="t" r="r" b="b"/>
            <a:pathLst>
              <a:path w="71519" h="64222" extrusionOk="0">
                <a:moveTo>
                  <a:pt x="160" y="0"/>
                </a:moveTo>
                <a:lnTo>
                  <a:pt x="0" y="160"/>
                </a:lnTo>
                <a:lnTo>
                  <a:pt x="26919" y="27079"/>
                </a:lnTo>
                <a:lnTo>
                  <a:pt x="26919" y="27956"/>
                </a:lnTo>
                <a:lnTo>
                  <a:pt x="30762" y="31798"/>
                </a:lnTo>
                <a:lnTo>
                  <a:pt x="32743" y="31798"/>
                </a:lnTo>
                <a:lnTo>
                  <a:pt x="38031" y="37086"/>
                </a:lnTo>
                <a:lnTo>
                  <a:pt x="44224" y="37086"/>
                </a:lnTo>
                <a:lnTo>
                  <a:pt x="71359" y="64221"/>
                </a:lnTo>
                <a:lnTo>
                  <a:pt x="71519" y="64061"/>
                </a:lnTo>
                <a:lnTo>
                  <a:pt x="42046" y="34588"/>
                </a:lnTo>
                <a:lnTo>
                  <a:pt x="42046" y="33035"/>
                </a:lnTo>
                <a:lnTo>
                  <a:pt x="38359" y="29353"/>
                </a:lnTo>
                <a:lnTo>
                  <a:pt x="35465" y="29353"/>
                </a:lnTo>
                <a:lnTo>
                  <a:pt x="28949" y="22836"/>
                </a:lnTo>
                <a:lnTo>
                  <a:pt x="22993" y="22836"/>
                </a:lnTo>
                <a:lnTo>
                  <a:pt x="1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9" name="Google Shape;989;p41"/>
          <p:cNvGrpSpPr/>
          <p:nvPr/>
        </p:nvGrpSpPr>
        <p:grpSpPr>
          <a:xfrm>
            <a:off x="2563826" y="2571834"/>
            <a:ext cx="735186" cy="1298268"/>
            <a:chOff x="6435363" y="2097900"/>
            <a:chExt cx="249300" cy="440225"/>
          </a:xfrm>
        </p:grpSpPr>
        <p:sp>
          <p:nvSpPr>
            <p:cNvPr id="990" name="Google Shape;990;p41"/>
            <p:cNvSpPr/>
            <p:nvPr/>
          </p:nvSpPr>
          <p:spPr>
            <a:xfrm>
              <a:off x="6476813" y="2158725"/>
              <a:ext cx="30525" cy="30550"/>
            </a:xfrm>
            <a:custGeom>
              <a:avLst/>
              <a:gdLst/>
              <a:ahLst/>
              <a:cxnLst/>
              <a:rect l="l" t="t" r="r" b="b"/>
              <a:pathLst>
                <a:path w="1221" h="1222" extrusionOk="0">
                  <a:moveTo>
                    <a:pt x="1053" y="1"/>
                  </a:moveTo>
                  <a:lnTo>
                    <a:pt x="0" y="1054"/>
                  </a:lnTo>
                  <a:lnTo>
                    <a:pt x="168" y="1222"/>
                  </a:lnTo>
                  <a:lnTo>
                    <a:pt x="1221" y="165"/>
                  </a:lnTo>
                  <a:lnTo>
                    <a:pt x="10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1"/>
            <p:cNvSpPr/>
            <p:nvPr/>
          </p:nvSpPr>
          <p:spPr>
            <a:xfrm>
              <a:off x="6476713" y="2158625"/>
              <a:ext cx="30625" cy="30550"/>
            </a:xfrm>
            <a:custGeom>
              <a:avLst/>
              <a:gdLst/>
              <a:ahLst/>
              <a:cxnLst/>
              <a:rect l="l" t="t" r="r" b="b"/>
              <a:pathLst>
                <a:path w="1225" h="1222" extrusionOk="0">
                  <a:moveTo>
                    <a:pt x="168" y="1"/>
                  </a:moveTo>
                  <a:lnTo>
                    <a:pt x="0" y="169"/>
                  </a:lnTo>
                  <a:lnTo>
                    <a:pt x="1057" y="1222"/>
                  </a:lnTo>
                  <a:lnTo>
                    <a:pt x="1225" y="1054"/>
                  </a:lnTo>
                  <a:lnTo>
                    <a:pt x="1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1"/>
            <p:cNvSpPr/>
            <p:nvPr/>
          </p:nvSpPr>
          <p:spPr>
            <a:xfrm>
              <a:off x="6511238" y="2216375"/>
              <a:ext cx="43850" cy="13825"/>
            </a:xfrm>
            <a:custGeom>
              <a:avLst/>
              <a:gdLst/>
              <a:ahLst/>
              <a:cxnLst/>
              <a:rect l="l" t="t" r="r" b="b"/>
              <a:pathLst>
                <a:path w="1754" h="553" extrusionOk="0">
                  <a:moveTo>
                    <a:pt x="1329" y="0"/>
                  </a:moveTo>
                  <a:lnTo>
                    <a:pt x="0" y="128"/>
                  </a:lnTo>
                  <a:lnTo>
                    <a:pt x="428" y="553"/>
                  </a:lnTo>
                  <a:lnTo>
                    <a:pt x="1753" y="429"/>
                  </a:lnTo>
                  <a:lnTo>
                    <a:pt x="13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1"/>
            <p:cNvSpPr/>
            <p:nvPr/>
          </p:nvSpPr>
          <p:spPr>
            <a:xfrm>
              <a:off x="6530838" y="2235975"/>
              <a:ext cx="43850" cy="13850"/>
            </a:xfrm>
            <a:custGeom>
              <a:avLst/>
              <a:gdLst/>
              <a:ahLst/>
              <a:cxnLst/>
              <a:rect l="l" t="t" r="r" b="b"/>
              <a:pathLst>
                <a:path w="1754" h="554" extrusionOk="0">
                  <a:moveTo>
                    <a:pt x="1326" y="1"/>
                  </a:moveTo>
                  <a:lnTo>
                    <a:pt x="1" y="125"/>
                  </a:lnTo>
                  <a:lnTo>
                    <a:pt x="425" y="553"/>
                  </a:lnTo>
                  <a:lnTo>
                    <a:pt x="1754" y="425"/>
                  </a:lnTo>
                  <a:lnTo>
                    <a:pt x="13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1"/>
            <p:cNvSpPr/>
            <p:nvPr/>
          </p:nvSpPr>
          <p:spPr>
            <a:xfrm>
              <a:off x="6550463" y="2255500"/>
              <a:ext cx="43750" cy="13825"/>
            </a:xfrm>
            <a:custGeom>
              <a:avLst/>
              <a:gdLst/>
              <a:ahLst/>
              <a:cxnLst/>
              <a:rect l="l" t="t" r="r" b="b"/>
              <a:pathLst>
                <a:path w="1750" h="553" extrusionOk="0">
                  <a:moveTo>
                    <a:pt x="1325" y="0"/>
                  </a:moveTo>
                  <a:lnTo>
                    <a:pt x="0" y="129"/>
                  </a:lnTo>
                  <a:lnTo>
                    <a:pt x="424" y="553"/>
                  </a:lnTo>
                  <a:lnTo>
                    <a:pt x="1749" y="429"/>
                  </a:lnTo>
                  <a:lnTo>
                    <a:pt x="13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1"/>
            <p:cNvSpPr/>
            <p:nvPr/>
          </p:nvSpPr>
          <p:spPr>
            <a:xfrm>
              <a:off x="6569963" y="2275125"/>
              <a:ext cx="43850" cy="13825"/>
            </a:xfrm>
            <a:custGeom>
              <a:avLst/>
              <a:gdLst/>
              <a:ahLst/>
              <a:cxnLst/>
              <a:rect l="l" t="t" r="r" b="b"/>
              <a:pathLst>
                <a:path w="1754" h="553" extrusionOk="0">
                  <a:moveTo>
                    <a:pt x="1330" y="0"/>
                  </a:moveTo>
                  <a:lnTo>
                    <a:pt x="1" y="124"/>
                  </a:lnTo>
                  <a:lnTo>
                    <a:pt x="429" y="552"/>
                  </a:lnTo>
                  <a:lnTo>
                    <a:pt x="1754" y="424"/>
                  </a:lnTo>
                  <a:lnTo>
                    <a:pt x="13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1"/>
            <p:cNvSpPr/>
            <p:nvPr/>
          </p:nvSpPr>
          <p:spPr>
            <a:xfrm>
              <a:off x="6589588" y="2294725"/>
              <a:ext cx="43850" cy="13825"/>
            </a:xfrm>
            <a:custGeom>
              <a:avLst/>
              <a:gdLst/>
              <a:ahLst/>
              <a:cxnLst/>
              <a:rect l="l" t="t" r="r" b="b"/>
              <a:pathLst>
                <a:path w="1754" h="553" extrusionOk="0">
                  <a:moveTo>
                    <a:pt x="1325" y="1"/>
                  </a:moveTo>
                  <a:lnTo>
                    <a:pt x="0" y="125"/>
                  </a:lnTo>
                  <a:lnTo>
                    <a:pt x="425" y="553"/>
                  </a:lnTo>
                  <a:lnTo>
                    <a:pt x="1754" y="425"/>
                  </a:lnTo>
                  <a:lnTo>
                    <a:pt x="13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1"/>
            <p:cNvSpPr/>
            <p:nvPr/>
          </p:nvSpPr>
          <p:spPr>
            <a:xfrm>
              <a:off x="6537638" y="2394300"/>
              <a:ext cx="57775" cy="57675"/>
            </a:xfrm>
            <a:custGeom>
              <a:avLst/>
              <a:gdLst/>
              <a:ahLst/>
              <a:cxnLst/>
              <a:rect l="l" t="t" r="r" b="b"/>
              <a:pathLst>
                <a:path w="2311" h="2307" extrusionOk="0">
                  <a:moveTo>
                    <a:pt x="321" y="0"/>
                  </a:moveTo>
                  <a:lnTo>
                    <a:pt x="1" y="317"/>
                  </a:lnTo>
                  <a:lnTo>
                    <a:pt x="1990" y="2306"/>
                  </a:lnTo>
                  <a:lnTo>
                    <a:pt x="2310" y="1986"/>
                  </a:lnTo>
                  <a:lnTo>
                    <a:pt x="3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1"/>
            <p:cNvSpPr/>
            <p:nvPr/>
          </p:nvSpPr>
          <p:spPr>
            <a:xfrm>
              <a:off x="6596988" y="2453550"/>
              <a:ext cx="32950" cy="32925"/>
            </a:xfrm>
            <a:custGeom>
              <a:avLst/>
              <a:gdLst/>
              <a:ahLst/>
              <a:cxnLst/>
              <a:rect l="l" t="t" r="r" b="b"/>
              <a:pathLst>
                <a:path w="1318" h="1317" extrusionOk="0">
                  <a:moveTo>
                    <a:pt x="321" y="0"/>
                  </a:moveTo>
                  <a:lnTo>
                    <a:pt x="1" y="320"/>
                  </a:lnTo>
                  <a:lnTo>
                    <a:pt x="997" y="1317"/>
                  </a:lnTo>
                  <a:lnTo>
                    <a:pt x="1317" y="997"/>
                  </a:lnTo>
                  <a:lnTo>
                    <a:pt x="3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1"/>
            <p:cNvSpPr/>
            <p:nvPr/>
          </p:nvSpPr>
          <p:spPr>
            <a:xfrm>
              <a:off x="6629213" y="2485750"/>
              <a:ext cx="16025" cy="16050"/>
            </a:xfrm>
            <a:custGeom>
              <a:avLst/>
              <a:gdLst/>
              <a:ahLst/>
              <a:cxnLst/>
              <a:rect l="l" t="t" r="r" b="b"/>
              <a:pathLst>
                <a:path w="641" h="642" extrusionOk="0">
                  <a:moveTo>
                    <a:pt x="321" y="1"/>
                  </a:moveTo>
                  <a:lnTo>
                    <a:pt x="0" y="321"/>
                  </a:lnTo>
                  <a:lnTo>
                    <a:pt x="321" y="641"/>
                  </a:lnTo>
                  <a:lnTo>
                    <a:pt x="641" y="321"/>
                  </a:lnTo>
                  <a:lnTo>
                    <a:pt x="3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1"/>
            <p:cNvSpPr/>
            <p:nvPr/>
          </p:nvSpPr>
          <p:spPr>
            <a:xfrm>
              <a:off x="6435363" y="2097900"/>
              <a:ext cx="249300" cy="440225"/>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1" name="Google Shape;1001;p41"/>
          <p:cNvSpPr txBox="1"/>
          <p:nvPr/>
        </p:nvSpPr>
        <p:spPr>
          <a:xfrm>
            <a:off x="3128800" y="724175"/>
            <a:ext cx="5347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p:txBody>
      </p:sp>
      <p:sp>
        <p:nvSpPr>
          <p:cNvPr id="1002" name="Google Shape;1002;p41"/>
          <p:cNvSpPr txBox="1"/>
          <p:nvPr/>
        </p:nvSpPr>
        <p:spPr>
          <a:xfrm>
            <a:off x="62185" y="118992"/>
            <a:ext cx="6783428" cy="3139291"/>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600" b="1" dirty="0">
                <a:solidFill>
                  <a:schemeClr val="dk2"/>
                </a:solidFill>
                <a:latin typeface="Orbitron"/>
                <a:ea typeface="Orbitron"/>
                <a:cs typeface="Orbitron"/>
                <a:sym typeface="Orbitron"/>
              </a:rPr>
              <a:t>THANK YOU</a:t>
            </a:r>
            <a:endParaRPr dirty="0">
              <a:latin typeface="Roboto"/>
              <a:ea typeface="Roboto"/>
              <a:cs typeface="Roboto"/>
              <a:sym typeface="Roboto"/>
            </a:endParaRPr>
          </a:p>
        </p:txBody>
      </p:sp>
      <p:pic>
        <p:nvPicPr>
          <p:cNvPr id="3" name="Picture 2">
            <a:extLst>
              <a:ext uri="{FF2B5EF4-FFF2-40B4-BE49-F238E27FC236}">
                <a16:creationId xmlns:a16="http://schemas.microsoft.com/office/drawing/2014/main" id="{DE7D4C77-55E3-8F9A-A11F-CC7ADB3DF67B}"/>
              </a:ext>
            </a:extLst>
          </p:cNvPr>
          <p:cNvPicPr>
            <a:picLocks noChangeAspect="1"/>
          </p:cNvPicPr>
          <p:nvPr/>
        </p:nvPicPr>
        <p:blipFill>
          <a:blip r:embed="rId3">
            <a:duotone>
              <a:schemeClr val="accent1">
                <a:shade val="45000"/>
                <a:satMod val="135000"/>
              </a:schemeClr>
              <a:prstClr val="white"/>
            </a:duotone>
          </a:blip>
          <a:stretch>
            <a:fillRect/>
          </a:stretch>
        </p:blipFill>
        <p:spPr>
          <a:xfrm>
            <a:off x="5582742" y="2015743"/>
            <a:ext cx="3135958" cy="3135958"/>
          </a:xfrm>
          <a:prstGeom prst="rect">
            <a:avLst/>
          </a:prstGeom>
          <a:ln>
            <a:noFill/>
          </a:ln>
          <a:effectLst>
            <a:outerShdw blurRad="190500" algn="tl" rotWithShape="0">
              <a:srgbClr val="000000">
                <a:alpha val="70000"/>
              </a:srgbClr>
            </a:outerShdw>
          </a:effec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sp>
        <p:nvSpPr>
          <p:cNvPr id="835" name="Google Shape;835;p28"/>
          <p:cNvSpPr txBox="1">
            <a:spLocks noGrp="1"/>
          </p:cNvSpPr>
          <p:nvPr>
            <p:ph type="subTitle" idx="1"/>
          </p:nvPr>
        </p:nvSpPr>
        <p:spPr>
          <a:xfrm>
            <a:off x="0" y="1154081"/>
            <a:ext cx="6149381" cy="3632700"/>
          </a:xfrm>
          <a:prstGeom prst="rect">
            <a:avLst/>
          </a:prstGeom>
        </p:spPr>
        <p:txBody>
          <a:bodyPr spcFirstLastPara="1" wrap="square" lIns="91425" tIns="91425" rIns="91425" bIns="91425" anchor="ctr" anchorCtr="0">
            <a:spAutoFit/>
          </a:bodyPr>
          <a:lstStyle/>
          <a:p>
            <a:pPr marL="457200" lvl="0" indent="-323850" algn="l" rtl="0">
              <a:spcBef>
                <a:spcPts val="0"/>
              </a:spcBef>
              <a:spcAft>
                <a:spcPts val="0"/>
              </a:spcAft>
              <a:buSzPts val="1500"/>
              <a:buChar char="➔"/>
            </a:pPr>
            <a:r>
              <a:rPr lang="en" dirty="0"/>
              <a:t>Fire Alarm Systems are very common in commercial building and factories, these devices usually contain a cluster of sensors that constantly monitors for any flame, gas, or fire in the building and triggers an alarm if it detects any of these. </a:t>
            </a:r>
            <a:endParaRPr dirty="0"/>
          </a:p>
          <a:p>
            <a:pPr marL="457200" lvl="0" indent="0" algn="l" rtl="0">
              <a:spcBef>
                <a:spcPts val="0"/>
              </a:spcBef>
              <a:spcAft>
                <a:spcPts val="0"/>
              </a:spcAft>
              <a:buNone/>
            </a:pPr>
            <a:endParaRPr dirty="0"/>
          </a:p>
          <a:p>
            <a:pPr marL="457200" lvl="0" indent="-323850" algn="l" rtl="0">
              <a:spcBef>
                <a:spcPts val="0"/>
              </a:spcBef>
              <a:spcAft>
                <a:spcPts val="0"/>
              </a:spcAft>
              <a:buSzPts val="1500"/>
              <a:buChar char="➔"/>
            </a:pPr>
            <a:r>
              <a:rPr lang="en" dirty="0"/>
              <a:t>Now, in the event of a fire, the fire will not only produce heat but will also emit IR rays, yes every burning flame will emit some level of IR light, this light is not visible to human eyes but our flame sensor can detect it and alert a microcontroller like Arduino that a fire has been detected.</a:t>
            </a:r>
            <a:endParaRPr dirty="0"/>
          </a:p>
          <a:p>
            <a:pPr marL="457200" lvl="0" indent="0" algn="l" rtl="0">
              <a:spcBef>
                <a:spcPts val="0"/>
              </a:spcBef>
              <a:spcAft>
                <a:spcPts val="0"/>
              </a:spcAft>
              <a:buNone/>
            </a:pPr>
            <a:endParaRPr dirty="0"/>
          </a:p>
          <a:p>
            <a:pPr marL="457200" lvl="0" indent="-323850" algn="l" rtl="0">
              <a:spcBef>
                <a:spcPts val="0"/>
              </a:spcBef>
              <a:spcAft>
                <a:spcPts val="0"/>
              </a:spcAft>
              <a:buSzPts val="1500"/>
              <a:buChar char="➔"/>
            </a:pPr>
            <a:r>
              <a:rPr lang="en" dirty="0"/>
              <a:t>One of the simplest ways to detect fire is by using an IR Flame sensor, these sensors have an IR photodiode that is sensitive to IR light.</a:t>
            </a:r>
            <a:endParaRPr dirty="0"/>
          </a:p>
        </p:txBody>
      </p:sp>
      <p:sp>
        <p:nvSpPr>
          <p:cNvPr id="836" name="Google Shape;836;p28"/>
          <p:cNvSpPr txBox="1">
            <a:spLocks noGrp="1"/>
          </p:cNvSpPr>
          <p:nvPr>
            <p:ph type="title"/>
          </p:nvPr>
        </p:nvSpPr>
        <p:spPr>
          <a:xfrm>
            <a:off x="1065150" y="335575"/>
            <a:ext cx="4959300" cy="70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INTRODUCTION</a:t>
            </a:r>
            <a:endParaRPr/>
          </a:p>
        </p:txBody>
      </p:sp>
      <p:pic>
        <p:nvPicPr>
          <p:cNvPr id="837" name="Google Shape;837;p28"/>
          <p:cNvPicPr preferRelativeResize="0"/>
          <p:nvPr/>
        </p:nvPicPr>
        <p:blipFill>
          <a:blip r:embed="rId3">
            <a:alphaModFix/>
          </a:blip>
          <a:stretch>
            <a:fillRect/>
          </a:stretch>
        </p:blipFill>
        <p:spPr>
          <a:xfrm>
            <a:off x="6565375" y="2720375"/>
            <a:ext cx="2295525" cy="2200275"/>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1"/>
        <p:cNvGrpSpPr/>
        <p:nvPr/>
      </p:nvGrpSpPr>
      <p:grpSpPr>
        <a:xfrm>
          <a:off x="0" y="0"/>
          <a:ext cx="0" cy="0"/>
          <a:chOff x="0" y="0"/>
          <a:chExt cx="0" cy="0"/>
        </a:xfrm>
      </p:grpSpPr>
      <p:sp>
        <p:nvSpPr>
          <p:cNvPr id="842" name="Google Shape;842;p29"/>
          <p:cNvSpPr txBox="1">
            <a:spLocks noGrp="1"/>
          </p:cNvSpPr>
          <p:nvPr>
            <p:ph type="title" idx="9"/>
          </p:nvPr>
        </p:nvSpPr>
        <p:spPr>
          <a:xfrm>
            <a:off x="720000" y="188497"/>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t>TABLE OF CONTENTS</a:t>
            </a:r>
            <a:endParaRPr sz="3600" dirty="0"/>
          </a:p>
        </p:txBody>
      </p:sp>
      <p:graphicFrame>
        <p:nvGraphicFramePr>
          <p:cNvPr id="2" name="Diagram 1">
            <a:extLst>
              <a:ext uri="{FF2B5EF4-FFF2-40B4-BE49-F238E27FC236}">
                <a16:creationId xmlns:a16="http://schemas.microsoft.com/office/drawing/2014/main" id="{78C35606-53AA-2B5B-DD01-D5E2ABAE29BE}"/>
              </a:ext>
            </a:extLst>
          </p:cNvPr>
          <p:cNvGraphicFramePr/>
          <p:nvPr>
            <p:extLst>
              <p:ext uri="{D42A27DB-BD31-4B8C-83A1-F6EECF244321}">
                <p14:modId xmlns:p14="http://schemas.microsoft.com/office/powerpoint/2010/main" val="629785513"/>
              </p:ext>
            </p:extLst>
          </p:nvPr>
        </p:nvGraphicFramePr>
        <p:xfrm>
          <a:off x="1524000" y="1091381"/>
          <a:ext cx="6462252" cy="37239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471060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30"/>
          <p:cNvSpPr txBox="1">
            <a:spLocks noGrp="1"/>
          </p:cNvSpPr>
          <p:nvPr>
            <p:ph type="title"/>
          </p:nvPr>
        </p:nvSpPr>
        <p:spPr>
          <a:xfrm>
            <a:off x="1320300" y="2254483"/>
            <a:ext cx="6503400" cy="105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0000"/>
                </a:solidFill>
              </a:rPr>
              <a:t>PROBLEM STATEMENT</a:t>
            </a:r>
            <a:endParaRPr>
              <a:solidFill>
                <a:srgbClr val="FF0000"/>
              </a:solidFill>
            </a:endParaRPr>
          </a:p>
        </p:txBody>
      </p:sp>
      <p:sp>
        <p:nvSpPr>
          <p:cNvPr id="856" name="Google Shape;856;p30"/>
          <p:cNvSpPr txBox="1">
            <a:spLocks noGrp="1"/>
          </p:cNvSpPr>
          <p:nvPr>
            <p:ph type="title" idx="2"/>
          </p:nvPr>
        </p:nvSpPr>
        <p:spPr>
          <a:xfrm>
            <a:off x="3915450" y="847377"/>
            <a:ext cx="1313100" cy="77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861" name="Google Shape;861;p31"/>
          <p:cNvSpPr txBox="1">
            <a:spLocks noGrp="1"/>
          </p:cNvSpPr>
          <p:nvPr>
            <p:ph type="title"/>
          </p:nvPr>
        </p:nvSpPr>
        <p:spPr>
          <a:xfrm>
            <a:off x="798356" y="164258"/>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Why are fire detection and alarm systems required?</a:t>
            </a:r>
            <a:endParaRPr dirty="0"/>
          </a:p>
        </p:txBody>
      </p:sp>
      <p:sp>
        <p:nvSpPr>
          <p:cNvPr id="862" name="Google Shape;862;p31"/>
          <p:cNvSpPr txBox="1">
            <a:spLocks noGrp="1"/>
          </p:cNvSpPr>
          <p:nvPr>
            <p:ph type="body" idx="1"/>
          </p:nvPr>
        </p:nvSpPr>
        <p:spPr>
          <a:xfrm>
            <a:off x="3157612" y="1725561"/>
            <a:ext cx="5521814" cy="3307326"/>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 sz="1600" dirty="0"/>
              <a:t>To detect fire in the areas.</a:t>
            </a:r>
            <a:endParaRPr sz="1600" dirty="0"/>
          </a:p>
          <a:p>
            <a:pPr marL="457200" lvl="0" indent="0" algn="l" rtl="0">
              <a:spcBef>
                <a:spcPts val="0"/>
              </a:spcBef>
              <a:spcAft>
                <a:spcPts val="0"/>
              </a:spcAft>
              <a:buNone/>
            </a:pPr>
            <a:endParaRPr sz="1600" dirty="0"/>
          </a:p>
          <a:p>
            <a:pPr marL="457200" lvl="0" indent="-317500" algn="l" rtl="0">
              <a:spcBef>
                <a:spcPts val="0"/>
              </a:spcBef>
              <a:spcAft>
                <a:spcPts val="0"/>
              </a:spcAft>
              <a:buSzPts val="1400"/>
              <a:buChar char="●"/>
            </a:pPr>
            <a:r>
              <a:rPr lang="en" sz="1600" dirty="0"/>
              <a:t>Notify building occupants to take evasive action to escape the dangers of hostile fire.</a:t>
            </a:r>
            <a:endParaRPr sz="1600" dirty="0"/>
          </a:p>
          <a:p>
            <a:pPr marL="457200" lvl="0" indent="0" algn="l" rtl="0">
              <a:spcBef>
                <a:spcPts val="0"/>
              </a:spcBef>
              <a:spcAft>
                <a:spcPts val="0"/>
              </a:spcAft>
              <a:buNone/>
            </a:pPr>
            <a:endParaRPr sz="1600" dirty="0"/>
          </a:p>
          <a:p>
            <a:pPr marL="457200" lvl="0" indent="-336550" algn="l" rtl="0">
              <a:spcBef>
                <a:spcPts val="0"/>
              </a:spcBef>
              <a:spcAft>
                <a:spcPts val="0"/>
              </a:spcAft>
              <a:buSzPts val="1700"/>
              <a:buChar char="●"/>
            </a:pPr>
            <a:r>
              <a:rPr lang="en" sz="1600" dirty="0"/>
              <a:t>Summon organized assistance to initiate or assist in fire control activities.</a:t>
            </a:r>
            <a:endParaRPr sz="1600" dirty="0"/>
          </a:p>
          <a:p>
            <a:pPr marL="457200" lvl="0" indent="0" algn="l" rtl="0">
              <a:spcBef>
                <a:spcPts val="0"/>
              </a:spcBef>
              <a:spcAft>
                <a:spcPts val="0"/>
              </a:spcAft>
              <a:buNone/>
            </a:pPr>
            <a:endParaRPr sz="1600" dirty="0"/>
          </a:p>
          <a:p>
            <a:pPr marL="457200" lvl="0" indent="-336550" algn="l" rtl="0">
              <a:spcBef>
                <a:spcPts val="0"/>
              </a:spcBef>
              <a:spcAft>
                <a:spcPts val="0"/>
              </a:spcAft>
              <a:buSzPts val="1700"/>
              <a:buChar char="●"/>
            </a:pPr>
            <a:r>
              <a:rPr lang="en" sz="1600" dirty="0"/>
              <a:t>Initiate automatic fire control &amp; suppression systems &amp; to sound alarm.</a:t>
            </a:r>
            <a:endParaRPr sz="1600" dirty="0"/>
          </a:p>
          <a:p>
            <a:pPr marL="457200" lvl="0" indent="0" algn="l" rtl="0">
              <a:spcBef>
                <a:spcPts val="0"/>
              </a:spcBef>
              <a:spcAft>
                <a:spcPts val="0"/>
              </a:spcAft>
              <a:buNone/>
            </a:pPr>
            <a:endParaRPr sz="1600" dirty="0"/>
          </a:p>
          <a:p>
            <a:pPr marL="457200" lvl="0" indent="-336550" algn="l" rtl="0">
              <a:spcBef>
                <a:spcPts val="0"/>
              </a:spcBef>
              <a:spcAft>
                <a:spcPts val="0"/>
              </a:spcAft>
              <a:buSzPts val="1700"/>
              <a:buChar char="●"/>
            </a:pPr>
            <a:r>
              <a:rPr lang="en" sz="1600" dirty="0"/>
              <a:t>Supervise fire control &amp; suppression systems to assure operational status is maintained Initiate auxiliary functions involving environmental, utility &amp; process controls</a:t>
            </a:r>
            <a:endParaRPr sz="1600" dirty="0"/>
          </a:p>
          <a:p>
            <a:pPr marL="0" lvl="0" indent="0" algn="l" rtl="0">
              <a:spcBef>
                <a:spcPts val="0"/>
              </a:spcBef>
              <a:spcAft>
                <a:spcPts val="0"/>
              </a:spcAft>
              <a:buNone/>
            </a:pPr>
            <a:endParaRPr sz="1700" dirty="0"/>
          </a:p>
          <a:p>
            <a:pPr marL="0" lvl="0" indent="0" algn="l" rtl="0">
              <a:spcBef>
                <a:spcPts val="0"/>
              </a:spcBef>
              <a:spcAft>
                <a:spcPts val="0"/>
              </a:spcAft>
              <a:buNone/>
            </a:pPr>
            <a:endParaRPr dirty="0"/>
          </a:p>
        </p:txBody>
      </p:sp>
      <p:pic>
        <p:nvPicPr>
          <p:cNvPr id="2" name="Picture 1">
            <a:extLst>
              <a:ext uri="{FF2B5EF4-FFF2-40B4-BE49-F238E27FC236}">
                <a16:creationId xmlns:a16="http://schemas.microsoft.com/office/drawing/2014/main" id="{20C2CA40-6B21-29B2-7BD3-55F05BF4822E}"/>
              </a:ext>
            </a:extLst>
          </p:cNvPr>
          <p:cNvPicPr>
            <a:picLocks noChangeAspect="1"/>
          </p:cNvPicPr>
          <p:nvPr/>
        </p:nvPicPr>
        <p:blipFill>
          <a:blip r:embed="rId3"/>
          <a:stretch>
            <a:fillRect/>
          </a:stretch>
        </p:blipFill>
        <p:spPr>
          <a:xfrm>
            <a:off x="332708" y="1401148"/>
            <a:ext cx="2683337" cy="357809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ransition spd="slow">
    <p:comb/>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32"/>
          <p:cNvSpPr txBox="1">
            <a:spLocks noGrp="1"/>
          </p:cNvSpPr>
          <p:nvPr>
            <p:ph type="title"/>
          </p:nvPr>
        </p:nvSpPr>
        <p:spPr>
          <a:xfrm>
            <a:off x="1413150" y="2046750"/>
            <a:ext cx="6747900" cy="105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0000"/>
                </a:solidFill>
              </a:rPr>
              <a:t>ARCHITECTURE</a:t>
            </a:r>
            <a:endParaRPr dirty="0">
              <a:solidFill>
                <a:srgbClr val="FF0000"/>
              </a:solidFill>
            </a:endParaRPr>
          </a:p>
        </p:txBody>
      </p:sp>
      <p:sp>
        <p:nvSpPr>
          <p:cNvPr id="868" name="Google Shape;868;p32"/>
          <p:cNvSpPr txBox="1">
            <a:spLocks noGrp="1"/>
          </p:cNvSpPr>
          <p:nvPr>
            <p:ph type="title" idx="2"/>
          </p:nvPr>
        </p:nvSpPr>
        <p:spPr>
          <a:xfrm>
            <a:off x="3447300" y="847375"/>
            <a:ext cx="2249400" cy="77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02</a:t>
            </a:r>
            <a:endParaRPr sz="6000"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2"/>
        <p:cNvGrpSpPr/>
        <p:nvPr/>
      </p:nvGrpSpPr>
      <p:grpSpPr>
        <a:xfrm>
          <a:off x="0" y="0"/>
          <a:ext cx="0" cy="0"/>
          <a:chOff x="0" y="0"/>
          <a:chExt cx="0" cy="0"/>
        </a:xfrm>
      </p:grpSpPr>
      <p:pic>
        <p:nvPicPr>
          <p:cNvPr id="873" name="Google Shape;873;p33"/>
          <p:cNvPicPr preferRelativeResize="0"/>
          <p:nvPr/>
        </p:nvPicPr>
        <p:blipFill>
          <a:blip r:embed="rId3">
            <a:alphaModFix/>
          </a:blip>
          <a:stretch>
            <a:fillRect/>
          </a:stretch>
        </p:blipFill>
        <p:spPr>
          <a:xfrm>
            <a:off x="848033" y="966019"/>
            <a:ext cx="7540544" cy="3805084"/>
          </a:xfrm>
          <a:prstGeom prst="rect">
            <a:avLst/>
          </a:prstGeom>
          <a:ln w="88900" cap="sq" cmpd="thickThin">
            <a:solidFill>
              <a:srgbClr val="000000"/>
            </a:solidFill>
            <a:prstDash val="solid"/>
            <a:miter lim="800000"/>
          </a:ln>
          <a:effectLst>
            <a:innerShdw blurRad="76200">
              <a:srgbClr val="000000"/>
            </a:innerShdw>
          </a:effectLst>
        </p:spPr>
      </p:pic>
      <p:sp>
        <p:nvSpPr>
          <p:cNvPr id="3" name="TextBox 2">
            <a:extLst>
              <a:ext uri="{FF2B5EF4-FFF2-40B4-BE49-F238E27FC236}">
                <a16:creationId xmlns:a16="http://schemas.microsoft.com/office/drawing/2014/main" id="{3503A5AD-1195-FEC2-D81F-FD99E178CB28}"/>
              </a:ext>
            </a:extLst>
          </p:cNvPr>
          <p:cNvSpPr txBox="1"/>
          <p:nvPr/>
        </p:nvSpPr>
        <p:spPr>
          <a:xfrm>
            <a:off x="4007873" y="3679722"/>
            <a:ext cx="1353165" cy="307777"/>
          </a:xfrm>
          <a:prstGeom prst="rect">
            <a:avLst/>
          </a:prstGeom>
          <a:noFill/>
        </p:spPr>
        <p:txBody>
          <a:bodyPr wrap="square" rtlCol="0">
            <a:spAutoFit/>
          </a:bodyPr>
          <a:lstStyle/>
          <a:p>
            <a:r>
              <a:rPr lang="en-IN" b="1" dirty="0">
                <a:solidFill>
                  <a:srgbClr val="FF0000"/>
                </a:solidFill>
                <a:latin typeface="Roboto" panose="02000000000000000000" pitchFamily="2" charset="0"/>
                <a:ea typeface="Roboto" panose="02000000000000000000" pitchFamily="2" charset="0"/>
              </a:rPr>
              <a:t>Arduino Nano</a:t>
            </a:r>
          </a:p>
        </p:txBody>
      </p:sp>
      <p:cxnSp>
        <p:nvCxnSpPr>
          <p:cNvPr id="5" name="Straight Arrow Connector 4">
            <a:extLst>
              <a:ext uri="{FF2B5EF4-FFF2-40B4-BE49-F238E27FC236}">
                <a16:creationId xmlns:a16="http://schemas.microsoft.com/office/drawing/2014/main" id="{E2B90578-F549-0BF9-87B4-E5EFE914678E}"/>
              </a:ext>
            </a:extLst>
          </p:cNvPr>
          <p:cNvCxnSpPr>
            <a:cxnSpLocks/>
          </p:cNvCxnSpPr>
          <p:nvPr/>
        </p:nvCxnSpPr>
        <p:spPr>
          <a:xfrm>
            <a:off x="4520381" y="3030794"/>
            <a:ext cx="0" cy="64892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 name="Straight Arrow Connector 9">
            <a:extLst>
              <a:ext uri="{FF2B5EF4-FFF2-40B4-BE49-F238E27FC236}">
                <a16:creationId xmlns:a16="http://schemas.microsoft.com/office/drawing/2014/main" id="{A845175F-4F5A-F0DC-08B8-7CBB3471A81F}"/>
              </a:ext>
            </a:extLst>
          </p:cNvPr>
          <p:cNvCxnSpPr>
            <a:cxnSpLocks/>
          </p:cNvCxnSpPr>
          <p:nvPr/>
        </p:nvCxnSpPr>
        <p:spPr>
          <a:xfrm>
            <a:off x="5904885" y="1120229"/>
            <a:ext cx="225775" cy="24990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3" name="TextBox 12">
            <a:extLst>
              <a:ext uri="{FF2B5EF4-FFF2-40B4-BE49-F238E27FC236}">
                <a16:creationId xmlns:a16="http://schemas.microsoft.com/office/drawing/2014/main" id="{413E1C3E-0149-B6B7-F824-F9807F05B75D}"/>
              </a:ext>
            </a:extLst>
          </p:cNvPr>
          <p:cNvSpPr txBox="1"/>
          <p:nvPr/>
        </p:nvSpPr>
        <p:spPr>
          <a:xfrm>
            <a:off x="5875818" y="1341907"/>
            <a:ext cx="842501" cy="523220"/>
          </a:xfrm>
          <a:prstGeom prst="rect">
            <a:avLst/>
          </a:prstGeom>
          <a:noFill/>
        </p:spPr>
        <p:txBody>
          <a:bodyPr wrap="square" rtlCol="0">
            <a:spAutoFit/>
          </a:bodyPr>
          <a:lstStyle/>
          <a:p>
            <a:r>
              <a:rPr lang="en-IN" b="1" dirty="0">
                <a:solidFill>
                  <a:srgbClr val="FF0000"/>
                </a:solidFill>
                <a:latin typeface="Roboto" panose="02000000000000000000" pitchFamily="2" charset="0"/>
                <a:ea typeface="Roboto" panose="02000000000000000000" pitchFamily="2" charset="0"/>
              </a:rPr>
              <a:t>5V </a:t>
            </a:r>
          </a:p>
          <a:p>
            <a:r>
              <a:rPr lang="en-IN" b="1" dirty="0">
                <a:solidFill>
                  <a:srgbClr val="FF0000"/>
                </a:solidFill>
                <a:latin typeface="Roboto" panose="02000000000000000000" pitchFamily="2" charset="0"/>
                <a:ea typeface="Roboto" panose="02000000000000000000" pitchFamily="2" charset="0"/>
              </a:rPr>
              <a:t>Buzzer</a:t>
            </a:r>
          </a:p>
        </p:txBody>
      </p:sp>
      <p:cxnSp>
        <p:nvCxnSpPr>
          <p:cNvPr id="14" name="Straight Arrow Connector 13">
            <a:extLst>
              <a:ext uri="{FF2B5EF4-FFF2-40B4-BE49-F238E27FC236}">
                <a16:creationId xmlns:a16="http://schemas.microsoft.com/office/drawing/2014/main" id="{2503A7EB-17E9-8793-0ED9-E2C2FF2C6B30}"/>
              </a:ext>
            </a:extLst>
          </p:cNvPr>
          <p:cNvCxnSpPr>
            <a:cxnSpLocks/>
          </p:cNvCxnSpPr>
          <p:nvPr/>
        </p:nvCxnSpPr>
        <p:spPr>
          <a:xfrm>
            <a:off x="7216877" y="1267713"/>
            <a:ext cx="385916"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9" name="TextBox 18">
            <a:extLst>
              <a:ext uri="{FF2B5EF4-FFF2-40B4-BE49-F238E27FC236}">
                <a16:creationId xmlns:a16="http://schemas.microsoft.com/office/drawing/2014/main" id="{10F44313-9C5F-5D2D-E9C1-1664F983E432}"/>
              </a:ext>
            </a:extLst>
          </p:cNvPr>
          <p:cNvSpPr txBox="1"/>
          <p:nvPr/>
        </p:nvSpPr>
        <p:spPr>
          <a:xfrm>
            <a:off x="7588044" y="1083682"/>
            <a:ext cx="1353165" cy="738664"/>
          </a:xfrm>
          <a:prstGeom prst="rect">
            <a:avLst/>
          </a:prstGeom>
          <a:noFill/>
        </p:spPr>
        <p:txBody>
          <a:bodyPr wrap="square" rtlCol="0">
            <a:spAutoFit/>
          </a:bodyPr>
          <a:lstStyle/>
          <a:p>
            <a:r>
              <a:rPr lang="en-IN" b="1" dirty="0">
                <a:solidFill>
                  <a:srgbClr val="FF0000"/>
                </a:solidFill>
                <a:latin typeface="Roboto" panose="02000000000000000000" pitchFamily="2" charset="0"/>
                <a:ea typeface="Roboto" panose="02000000000000000000" pitchFamily="2" charset="0"/>
              </a:rPr>
              <a:t>Red &amp;</a:t>
            </a:r>
          </a:p>
          <a:p>
            <a:r>
              <a:rPr lang="en-IN" b="1" dirty="0">
                <a:solidFill>
                  <a:srgbClr val="FF0000"/>
                </a:solidFill>
                <a:latin typeface="Roboto" panose="02000000000000000000" pitchFamily="2" charset="0"/>
                <a:ea typeface="Roboto" panose="02000000000000000000" pitchFamily="2" charset="0"/>
              </a:rPr>
              <a:t>Green</a:t>
            </a:r>
          </a:p>
          <a:p>
            <a:r>
              <a:rPr lang="en-IN" b="1" dirty="0">
                <a:solidFill>
                  <a:srgbClr val="FF0000"/>
                </a:solidFill>
                <a:latin typeface="Roboto" panose="02000000000000000000" pitchFamily="2" charset="0"/>
                <a:ea typeface="Roboto" panose="02000000000000000000" pitchFamily="2" charset="0"/>
              </a:rPr>
              <a:t>LED’S</a:t>
            </a:r>
          </a:p>
        </p:txBody>
      </p:sp>
      <p:cxnSp>
        <p:nvCxnSpPr>
          <p:cNvPr id="20" name="Straight Arrow Connector 19">
            <a:extLst>
              <a:ext uri="{FF2B5EF4-FFF2-40B4-BE49-F238E27FC236}">
                <a16:creationId xmlns:a16="http://schemas.microsoft.com/office/drawing/2014/main" id="{35B78F9B-62BF-D721-401E-2C88BE23DD0E}"/>
              </a:ext>
            </a:extLst>
          </p:cNvPr>
          <p:cNvCxnSpPr>
            <a:cxnSpLocks/>
          </p:cNvCxnSpPr>
          <p:nvPr/>
        </p:nvCxnSpPr>
        <p:spPr>
          <a:xfrm flipV="1">
            <a:off x="7409835" y="3030794"/>
            <a:ext cx="0" cy="28448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81D9CB6B-5900-70B4-E08C-55A408F934F7}"/>
              </a:ext>
            </a:extLst>
          </p:cNvPr>
          <p:cNvSpPr txBox="1"/>
          <p:nvPr/>
        </p:nvSpPr>
        <p:spPr>
          <a:xfrm>
            <a:off x="7165258" y="2571750"/>
            <a:ext cx="1353165" cy="523220"/>
          </a:xfrm>
          <a:prstGeom prst="rect">
            <a:avLst/>
          </a:prstGeom>
          <a:noFill/>
        </p:spPr>
        <p:txBody>
          <a:bodyPr wrap="square" rtlCol="0">
            <a:spAutoFit/>
          </a:bodyPr>
          <a:lstStyle/>
          <a:p>
            <a:r>
              <a:rPr lang="en-IN" b="1" dirty="0">
                <a:solidFill>
                  <a:srgbClr val="FF0000"/>
                </a:solidFill>
                <a:latin typeface="Roboto" panose="02000000000000000000" pitchFamily="2" charset="0"/>
                <a:ea typeface="Roboto" panose="02000000000000000000" pitchFamily="2" charset="0"/>
              </a:rPr>
              <a:t>16 x 2 LCD</a:t>
            </a:r>
          </a:p>
          <a:p>
            <a:r>
              <a:rPr lang="en-IN" b="1" dirty="0">
                <a:solidFill>
                  <a:srgbClr val="FF0000"/>
                </a:solidFill>
                <a:latin typeface="Roboto" panose="02000000000000000000" pitchFamily="2" charset="0"/>
                <a:ea typeface="Roboto" panose="02000000000000000000" pitchFamily="2" charset="0"/>
              </a:rPr>
              <a:t>Display</a:t>
            </a:r>
          </a:p>
        </p:txBody>
      </p:sp>
      <p:cxnSp>
        <p:nvCxnSpPr>
          <p:cNvPr id="24" name="Straight Arrow Connector 23">
            <a:extLst>
              <a:ext uri="{FF2B5EF4-FFF2-40B4-BE49-F238E27FC236}">
                <a16:creationId xmlns:a16="http://schemas.microsoft.com/office/drawing/2014/main" id="{7D245C59-23DC-5945-E7DB-EBFA13B87223}"/>
              </a:ext>
            </a:extLst>
          </p:cNvPr>
          <p:cNvCxnSpPr>
            <a:cxnSpLocks/>
          </p:cNvCxnSpPr>
          <p:nvPr/>
        </p:nvCxnSpPr>
        <p:spPr>
          <a:xfrm>
            <a:off x="2968113" y="4027898"/>
            <a:ext cx="0" cy="25104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7" name="TextBox 26">
            <a:extLst>
              <a:ext uri="{FF2B5EF4-FFF2-40B4-BE49-F238E27FC236}">
                <a16:creationId xmlns:a16="http://schemas.microsoft.com/office/drawing/2014/main" id="{925AB844-216F-5705-0B7E-746634E9E6B3}"/>
              </a:ext>
            </a:extLst>
          </p:cNvPr>
          <p:cNvSpPr txBox="1"/>
          <p:nvPr/>
        </p:nvSpPr>
        <p:spPr>
          <a:xfrm>
            <a:off x="2383093" y="4278940"/>
            <a:ext cx="1353165" cy="307777"/>
          </a:xfrm>
          <a:prstGeom prst="rect">
            <a:avLst/>
          </a:prstGeom>
          <a:noFill/>
        </p:spPr>
        <p:txBody>
          <a:bodyPr wrap="square" rtlCol="0">
            <a:spAutoFit/>
          </a:bodyPr>
          <a:lstStyle/>
          <a:p>
            <a:r>
              <a:rPr lang="en-IN" b="1" dirty="0">
                <a:solidFill>
                  <a:srgbClr val="FF0000"/>
                </a:solidFill>
                <a:latin typeface="Roboto" panose="02000000000000000000" pitchFamily="2" charset="0"/>
                <a:ea typeface="Roboto" panose="02000000000000000000" pitchFamily="2" charset="0"/>
              </a:rPr>
              <a:t>Flame sensor</a:t>
            </a:r>
          </a:p>
        </p:txBody>
      </p:sp>
      <p:cxnSp>
        <p:nvCxnSpPr>
          <p:cNvPr id="31" name="Straight Arrow Connector 30">
            <a:extLst>
              <a:ext uri="{FF2B5EF4-FFF2-40B4-BE49-F238E27FC236}">
                <a16:creationId xmlns:a16="http://schemas.microsoft.com/office/drawing/2014/main" id="{349B52CD-7ABA-6214-2E67-513C99B4BEBB}"/>
              </a:ext>
            </a:extLst>
          </p:cNvPr>
          <p:cNvCxnSpPr>
            <a:cxnSpLocks/>
          </p:cNvCxnSpPr>
          <p:nvPr/>
        </p:nvCxnSpPr>
        <p:spPr>
          <a:xfrm>
            <a:off x="2582380" y="2539126"/>
            <a:ext cx="0" cy="29423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5" name="TextBox 34">
            <a:extLst>
              <a:ext uri="{FF2B5EF4-FFF2-40B4-BE49-F238E27FC236}">
                <a16:creationId xmlns:a16="http://schemas.microsoft.com/office/drawing/2014/main" id="{69A9CBCF-85DD-F558-81C0-2F660553370F}"/>
              </a:ext>
            </a:extLst>
          </p:cNvPr>
          <p:cNvSpPr txBox="1"/>
          <p:nvPr/>
        </p:nvSpPr>
        <p:spPr>
          <a:xfrm>
            <a:off x="2093657" y="2817580"/>
            <a:ext cx="1353165" cy="307777"/>
          </a:xfrm>
          <a:prstGeom prst="rect">
            <a:avLst/>
          </a:prstGeom>
          <a:noFill/>
        </p:spPr>
        <p:txBody>
          <a:bodyPr wrap="square" rtlCol="0">
            <a:spAutoFit/>
          </a:bodyPr>
          <a:lstStyle/>
          <a:p>
            <a:r>
              <a:rPr lang="en-IN" b="1" dirty="0">
                <a:solidFill>
                  <a:srgbClr val="FF0000"/>
                </a:solidFill>
                <a:latin typeface="Roboto" panose="02000000000000000000" pitchFamily="2" charset="0"/>
                <a:ea typeface="Roboto" panose="02000000000000000000" pitchFamily="2" charset="0"/>
              </a:rPr>
              <a:t>9V Battery</a:t>
            </a:r>
          </a:p>
        </p:txBody>
      </p:sp>
      <p:cxnSp>
        <p:nvCxnSpPr>
          <p:cNvPr id="36" name="Straight Arrow Connector 35">
            <a:extLst>
              <a:ext uri="{FF2B5EF4-FFF2-40B4-BE49-F238E27FC236}">
                <a16:creationId xmlns:a16="http://schemas.microsoft.com/office/drawing/2014/main" id="{6D1721E9-A185-56A6-496F-67A9B0AB2428}"/>
              </a:ext>
            </a:extLst>
          </p:cNvPr>
          <p:cNvCxnSpPr>
            <a:cxnSpLocks/>
          </p:cNvCxnSpPr>
          <p:nvPr/>
        </p:nvCxnSpPr>
        <p:spPr>
          <a:xfrm>
            <a:off x="7165258" y="1771124"/>
            <a:ext cx="245807" cy="18800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8" name="TextBox 37">
            <a:extLst>
              <a:ext uri="{FF2B5EF4-FFF2-40B4-BE49-F238E27FC236}">
                <a16:creationId xmlns:a16="http://schemas.microsoft.com/office/drawing/2014/main" id="{5D074F7A-E35B-6569-0C53-033578855845}"/>
              </a:ext>
            </a:extLst>
          </p:cNvPr>
          <p:cNvSpPr txBox="1"/>
          <p:nvPr/>
        </p:nvSpPr>
        <p:spPr>
          <a:xfrm>
            <a:off x="7165258" y="1973613"/>
            <a:ext cx="899220" cy="307777"/>
          </a:xfrm>
          <a:prstGeom prst="rect">
            <a:avLst/>
          </a:prstGeom>
          <a:noFill/>
        </p:spPr>
        <p:txBody>
          <a:bodyPr wrap="square" rtlCol="0">
            <a:spAutoFit/>
          </a:bodyPr>
          <a:lstStyle/>
          <a:p>
            <a:r>
              <a:rPr lang="en-IN" b="1" dirty="0">
                <a:solidFill>
                  <a:srgbClr val="FF0000"/>
                </a:solidFill>
                <a:latin typeface="Roboto" panose="02000000000000000000" pitchFamily="2" charset="0"/>
                <a:ea typeface="Roboto" panose="02000000000000000000" pitchFamily="2" charset="0"/>
              </a:rPr>
              <a:t>Resistor</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34"/>
          <p:cNvSpPr txBox="1">
            <a:spLocks noGrp="1"/>
          </p:cNvSpPr>
          <p:nvPr>
            <p:ph type="title"/>
          </p:nvPr>
        </p:nvSpPr>
        <p:spPr>
          <a:xfrm>
            <a:off x="1441025" y="1929525"/>
            <a:ext cx="6747900" cy="105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0000"/>
                </a:solidFill>
              </a:rPr>
              <a:t>COMPONENTS</a:t>
            </a:r>
            <a:endParaRPr>
              <a:solidFill>
                <a:srgbClr val="FF0000"/>
              </a:solidFill>
            </a:endParaRPr>
          </a:p>
          <a:p>
            <a:pPr marL="0" lvl="0" indent="0" algn="ctr" rtl="0">
              <a:spcBef>
                <a:spcPts val="0"/>
              </a:spcBef>
              <a:spcAft>
                <a:spcPts val="0"/>
              </a:spcAft>
              <a:buNone/>
            </a:pPr>
            <a:r>
              <a:rPr lang="en">
                <a:solidFill>
                  <a:srgbClr val="FF0000"/>
                </a:solidFill>
              </a:rPr>
              <a:t>USED</a:t>
            </a:r>
            <a:endParaRPr>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83;p35">
            <a:extLst>
              <a:ext uri="{FF2B5EF4-FFF2-40B4-BE49-F238E27FC236}">
                <a16:creationId xmlns:a16="http://schemas.microsoft.com/office/drawing/2014/main" id="{4DE65D71-F0E4-215A-F62C-F468FCE1AD1B}"/>
              </a:ext>
            </a:extLst>
          </p:cNvPr>
          <p:cNvSpPr txBox="1"/>
          <p:nvPr/>
        </p:nvSpPr>
        <p:spPr>
          <a:xfrm>
            <a:off x="0" y="1310750"/>
            <a:ext cx="3817500" cy="3016180"/>
          </a:xfrm>
          <a:prstGeom prst="rect">
            <a:avLst/>
          </a:prstGeom>
          <a:noFill/>
          <a:ln>
            <a:noFill/>
          </a:ln>
        </p:spPr>
        <p:txBody>
          <a:bodyPr spcFirstLastPara="1" wrap="square" lIns="91425" tIns="91425" rIns="91425" bIns="91425" anchor="t" anchorCtr="0">
            <a:spAutoFit/>
          </a:bodyPr>
          <a:lstStyle/>
          <a:p>
            <a:pPr marL="457200" lvl="0" indent="-355600" algn="l" rtl="0">
              <a:lnSpc>
                <a:spcPct val="115000"/>
              </a:lnSpc>
              <a:spcBef>
                <a:spcPts val="0"/>
              </a:spcBef>
              <a:spcAft>
                <a:spcPts val="0"/>
              </a:spcAft>
              <a:buClr>
                <a:srgbClr val="FF0000"/>
              </a:buClr>
              <a:buSzPts val="2000"/>
              <a:buAutoNum type="arabicPeriod"/>
            </a:pPr>
            <a:r>
              <a:rPr lang="en" sz="2000" b="1" dirty="0">
                <a:solidFill>
                  <a:schemeClr val="lt1"/>
                </a:solidFill>
              </a:rPr>
              <a:t>Arduino Nano </a:t>
            </a:r>
            <a:endParaRPr sz="2000" b="1" dirty="0">
              <a:solidFill>
                <a:schemeClr val="lt1"/>
              </a:solidFill>
            </a:endParaRPr>
          </a:p>
          <a:p>
            <a:pPr marL="457200" lvl="0" indent="-355600" algn="l" rtl="0">
              <a:lnSpc>
                <a:spcPct val="115000"/>
              </a:lnSpc>
              <a:spcBef>
                <a:spcPts val="0"/>
              </a:spcBef>
              <a:spcAft>
                <a:spcPts val="0"/>
              </a:spcAft>
              <a:buClr>
                <a:srgbClr val="FF0000"/>
              </a:buClr>
              <a:buSzPts val="2000"/>
              <a:buAutoNum type="arabicPeriod"/>
            </a:pPr>
            <a:r>
              <a:rPr lang="en" sz="2000" b="1" dirty="0">
                <a:solidFill>
                  <a:schemeClr val="lt1"/>
                </a:solidFill>
              </a:rPr>
              <a:t>LED Lights – Red &amp; Green </a:t>
            </a:r>
            <a:endParaRPr sz="2000" b="1" dirty="0">
              <a:solidFill>
                <a:schemeClr val="lt1"/>
              </a:solidFill>
            </a:endParaRPr>
          </a:p>
          <a:p>
            <a:pPr marL="457200" lvl="0" indent="-355600" algn="l" rtl="0">
              <a:lnSpc>
                <a:spcPct val="115000"/>
              </a:lnSpc>
              <a:spcBef>
                <a:spcPts val="0"/>
              </a:spcBef>
              <a:spcAft>
                <a:spcPts val="0"/>
              </a:spcAft>
              <a:buClr>
                <a:srgbClr val="FF0000"/>
              </a:buClr>
              <a:buSzPts val="2000"/>
              <a:buAutoNum type="arabicPeriod"/>
            </a:pPr>
            <a:r>
              <a:rPr lang="en" sz="2000" b="1" dirty="0">
                <a:solidFill>
                  <a:schemeClr val="lt1"/>
                </a:solidFill>
              </a:rPr>
              <a:t>Breadboard </a:t>
            </a:r>
            <a:endParaRPr sz="2000" b="1" dirty="0">
              <a:solidFill>
                <a:schemeClr val="lt1"/>
              </a:solidFill>
            </a:endParaRPr>
          </a:p>
          <a:p>
            <a:pPr marL="457200" lvl="0" indent="-355600" algn="l" rtl="0">
              <a:lnSpc>
                <a:spcPct val="115000"/>
              </a:lnSpc>
              <a:spcBef>
                <a:spcPts val="0"/>
              </a:spcBef>
              <a:spcAft>
                <a:spcPts val="0"/>
              </a:spcAft>
              <a:buClr>
                <a:srgbClr val="FF0000"/>
              </a:buClr>
              <a:buSzPts val="2000"/>
              <a:buAutoNum type="arabicPeriod"/>
            </a:pPr>
            <a:r>
              <a:rPr lang="en" sz="2000" b="1" dirty="0">
                <a:solidFill>
                  <a:schemeClr val="lt1"/>
                </a:solidFill>
              </a:rPr>
              <a:t>5V Buzzer</a:t>
            </a:r>
            <a:endParaRPr sz="2000" b="1" dirty="0">
              <a:solidFill>
                <a:schemeClr val="lt1"/>
              </a:solidFill>
            </a:endParaRPr>
          </a:p>
          <a:p>
            <a:pPr marL="457200" lvl="0" indent="-355600" algn="l" rtl="0">
              <a:lnSpc>
                <a:spcPct val="115000"/>
              </a:lnSpc>
              <a:spcBef>
                <a:spcPts val="0"/>
              </a:spcBef>
              <a:spcAft>
                <a:spcPts val="0"/>
              </a:spcAft>
              <a:buClr>
                <a:srgbClr val="FF0000"/>
              </a:buClr>
              <a:buSzPts val="2000"/>
              <a:buAutoNum type="arabicPeriod"/>
            </a:pPr>
            <a:r>
              <a:rPr lang="en" sz="2000" b="1" dirty="0">
                <a:solidFill>
                  <a:schemeClr val="lt1"/>
                </a:solidFill>
              </a:rPr>
              <a:t>Flame sensor </a:t>
            </a:r>
            <a:endParaRPr sz="2000" b="1" dirty="0">
              <a:solidFill>
                <a:schemeClr val="lt1"/>
              </a:solidFill>
            </a:endParaRPr>
          </a:p>
          <a:p>
            <a:pPr marL="457200" lvl="0" indent="-355600" algn="l" rtl="0">
              <a:lnSpc>
                <a:spcPct val="115000"/>
              </a:lnSpc>
              <a:spcBef>
                <a:spcPts val="0"/>
              </a:spcBef>
              <a:spcAft>
                <a:spcPts val="0"/>
              </a:spcAft>
              <a:buClr>
                <a:srgbClr val="FF0000"/>
              </a:buClr>
              <a:buSzPts val="2000"/>
              <a:buAutoNum type="arabicPeriod"/>
            </a:pPr>
            <a:r>
              <a:rPr lang="en" sz="2000" b="1" dirty="0">
                <a:solidFill>
                  <a:schemeClr val="lt1"/>
                </a:solidFill>
              </a:rPr>
              <a:t>Jump Wires </a:t>
            </a:r>
            <a:endParaRPr sz="2000" b="1" dirty="0">
              <a:solidFill>
                <a:schemeClr val="lt1"/>
              </a:solidFill>
            </a:endParaRPr>
          </a:p>
          <a:p>
            <a:pPr marL="457200" lvl="0" indent="-355600" algn="l" rtl="0">
              <a:lnSpc>
                <a:spcPct val="115000"/>
              </a:lnSpc>
              <a:spcBef>
                <a:spcPts val="0"/>
              </a:spcBef>
              <a:spcAft>
                <a:spcPts val="0"/>
              </a:spcAft>
              <a:buClr>
                <a:srgbClr val="FF0000"/>
              </a:buClr>
              <a:buSzPts val="2000"/>
              <a:buAutoNum type="arabicPeriod"/>
            </a:pPr>
            <a:r>
              <a:rPr lang="en" sz="2000" b="1" dirty="0">
                <a:solidFill>
                  <a:schemeClr val="lt1"/>
                </a:solidFill>
              </a:rPr>
              <a:t>LCD Display – 16 x 2 </a:t>
            </a:r>
            <a:endParaRPr sz="2000" b="1" dirty="0">
              <a:solidFill>
                <a:schemeClr val="lt1"/>
              </a:solidFill>
            </a:endParaRPr>
          </a:p>
          <a:p>
            <a:pPr marL="457200" lvl="0" indent="-355600" algn="l" rtl="0">
              <a:lnSpc>
                <a:spcPct val="115000"/>
              </a:lnSpc>
              <a:spcBef>
                <a:spcPts val="0"/>
              </a:spcBef>
              <a:spcAft>
                <a:spcPts val="0"/>
              </a:spcAft>
              <a:buClr>
                <a:srgbClr val="FF0000"/>
              </a:buClr>
              <a:buSzPts val="2000"/>
              <a:buAutoNum type="arabicPeriod"/>
            </a:pPr>
            <a:r>
              <a:rPr lang="en" sz="2000" b="1" dirty="0">
                <a:solidFill>
                  <a:schemeClr val="lt1"/>
                </a:solidFill>
              </a:rPr>
              <a:t>Resistors </a:t>
            </a:r>
            <a:endParaRPr b="1" dirty="0">
              <a:latin typeface="Roboto"/>
              <a:ea typeface="Roboto"/>
              <a:cs typeface="Roboto"/>
              <a:sym typeface="Roboto"/>
            </a:endParaRPr>
          </a:p>
        </p:txBody>
      </p:sp>
      <p:pic>
        <p:nvPicPr>
          <p:cNvPr id="1026" name="Picture 2" descr="Arduino Nano R3 at Rs 620.00/piece | Arduino Electronic Development Board  in Coimbatore | ID: 16295092148">
            <a:extLst>
              <a:ext uri="{FF2B5EF4-FFF2-40B4-BE49-F238E27FC236}">
                <a16:creationId xmlns:a16="http://schemas.microsoft.com/office/drawing/2014/main" id="{166CD433-E0AB-D463-E20E-3BC2DEF012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20" t="16593" b="9548"/>
          <a:stretch/>
        </p:blipFill>
        <p:spPr bwMode="auto">
          <a:xfrm>
            <a:off x="81116" y="58995"/>
            <a:ext cx="1728203" cy="131075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C428A55-9D96-DD7C-AFED-1FF59509CA3D}"/>
              </a:ext>
            </a:extLst>
          </p:cNvPr>
          <p:cNvPicPr>
            <a:picLocks noChangeAspect="1"/>
          </p:cNvPicPr>
          <p:nvPr/>
        </p:nvPicPr>
        <p:blipFill rotWithShape="1">
          <a:blip r:embed="rId3"/>
          <a:srcRect t="7529" b="-1"/>
          <a:stretch/>
        </p:blipFill>
        <p:spPr>
          <a:xfrm>
            <a:off x="1966975" y="58995"/>
            <a:ext cx="1931641" cy="131075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28" name="Picture 4" descr="How to Use a Breadboard - SparkFun Learn">
            <a:extLst>
              <a:ext uri="{FF2B5EF4-FFF2-40B4-BE49-F238E27FC236}">
                <a16:creationId xmlns:a16="http://schemas.microsoft.com/office/drawing/2014/main" id="{21C672B4-DC3E-0401-25F4-F265ED36AF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6272" y="58995"/>
            <a:ext cx="2114550" cy="211455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030" name="Picture 6" descr="Mini Buzzers, Voltage: 5V at Rs 7.50/piece in Mumbai | ID: 1248516248">
            <a:extLst>
              <a:ext uri="{FF2B5EF4-FFF2-40B4-BE49-F238E27FC236}">
                <a16:creationId xmlns:a16="http://schemas.microsoft.com/office/drawing/2014/main" id="{A245D8B4-E856-1EA8-FE45-522654945B2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651" t="21376" r="27084" b="12923"/>
          <a:stretch/>
        </p:blipFill>
        <p:spPr bwMode="auto">
          <a:xfrm>
            <a:off x="6328478" y="929150"/>
            <a:ext cx="1932039" cy="236880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032" name="Picture 8" descr="Robodo SEN16 Flame Sensor Infrared Receiver Module Ignition Source  Detection Module : Amazon.in: Industrial &amp; Scientific">
            <a:extLst>
              <a:ext uri="{FF2B5EF4-FFF2-40B4-BE49-F238E27FC236}">
                <a16:creationId xmlns:a16="http://schemas.microsoft.com/office/drawing/2014/main" id="{90148A1C-BEAC-9A00-B57F-1A793FD4422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979" t="13907" b="20717"/>
          <a:stretch/>
        </p:blipFill>
        <p:spPr bwMode="auto">
          <a:xfrm>
            <a:off x="5856070" y="3447434"/>
            <a:ext cx="2404447" cy="163707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034" name="Picture 10" descr="Jumper Wires | Exploring Arduino">
            <a:extLst>
              <a:ext uri="{FF2B5EF4-FFF2-40B4-BE49-F238E27FC236}">
                <a16:creationId xmlns:a16="http://schemas.microsoft.com/office/drawing/2014/main" id="{911249B0-EDBF-978B-17F4-DF57CDE6F22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6644" r="3899"/>
          <a:stretch/>
        </p:blipFill>
        <p:spPr bwMode="auto">
          <a:xfrm>
            <a:off x="3989425" y="3560038"/>
            <a:ext cx="1763489" cy="14785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036" name="Picture 12" descr="16x2 LCD Display at Rs 125 | LCD Display in Thane | ID: 16416752488">
            <a:extLst>
              <a:ext uri="{FF2B5EF4-FFF2-40B4-BE49-F238E27FC236}">
                <a16:creationId xmlns:a16="http://schemas.microsoft.com/office/drawing/2014/main" id="{32FE3610-4A4C-E7D9-3A18-8549E26529CA}"/>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18065" b="15876"/>
          <a:stretch/>
        </p:blipFill>
        <p:spPr bwMode="auto">
          <a:xfrm>
            <a:off x="1809320" y="3886200"/>
            <a:ext cx="2076950" cy="119830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040" name="Picture 16" descr="Resistor - IoT Penetration Testing Cookbook [Book]">
            <a:extLst>
              <a:ext uri="{FF2B5EF4-FFF2-40B4-BE49-F238E27FC236}">
                <a16:creationId xmlns:a16="http://schemas.microsoft.com/office/drawing/2014/main" id="{2B38625E-4405-E9E2-5C50-E1653393832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07333" y="2231010"/>
            <a:ext cx="1763489" cy="11756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7" name="Oval 6">
            <a:extLst>
              <a:ext uri="{FF2B5EF4-FFF2-40B4-BE49-F238E27FC236}">
                <a16:creationId xmlns:a16="http://schemas.microsoft.com/office/drawing/2014/main" id="{BABE655E-75CB-4A41-6533-20DDE5ADAD8E}"/>
              </a:ext>
            </a:extLst>
          </p:cNvPr>
          <p:cNvSpPr/>
          <p:nvPr/>
        </p:nvSpPr>
        <p:spPr>
          <a:xfrm>
            <a:off x="1377143" y="981698"/>
            <a:ext cx="351060" cy="32905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582FFC40-3506-57CD-503C-E304E54C9F73}"/>
              </a:ext>
            </a:extLst>
          </p:cNvPr>
          <p:cNvSpPr txBox="1"/>
          <p:nvPr/>
        </p:nvSpPr>
        <p:spPr>
          <a:xfrm>
            <a:off x="1377142" y="976947"/>
            <a:ext cx="213888" cy="338554"/>
          </a:xfrm>
          <a:prstGeom prst="rect">
            <a:avLst/>
          </a:prstGeom>
          <a:noFill/>
        </p:spPr>
        <p:txBody>
          <a:bodyPr wrap="square" rtlCol="0">
            <a:spAutoFit/>
          </a:bodyPr>
          <a:lstStyle/>
          <a:p>
            <a:r>
              <a:rPr lang="en-IN" sz="1600" b="1" dirty="0"/>
              <a:t>1</a:t>
            </a:r>
          </a:p>
        </p:txBody>
      </p:sp>
      <p:sp>
        <p:nvSpPr>
          <p:cNvPr id="9" name="Oval 8">
            <a:extLst>
              <a:ext uri="{FF2B5EF4-FFF2-40B4-BE49-F238E27FC236}">
                <a16:creationId xmlns:a16="http://schemas.microsoft.com/office/drawing/2014/main" id="{EEA773AF-F626-D753-1CC4-68EC804D35B7}"/>
              </a:ext>
            </a:extLst>
          </p:cNvPr>
          <p:cNvSpPr/>
          <p:nvPr/>
        </p:nvSpPr>
        <p:spPr>
          <a:xfrm>
            <a:off x="2887057" y="974467"/>
            <a:ext cx="351060" cy="32905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03F25E47-C6F5-C2E5-ECF7-32289D7ADE17}"/>
              </a:ext>
            </a:extLst>
          </p:cNvPr>
          <p:cNvSpPr txBox="1"/>
          <p:nvPr/>
        </p:nvSpPr>
        <p:spPr>
          <a:xfrm>
            <a:off x="2921442" y="968581"/>
            <a:ext cx="351060" cy="338554"/>
          </a:xfrm>
          <a:prstGeom prst="rect">
            <a:avLst/>
          </a:prstGeom>
          <a:noFill/>
        </p:spPr>
        <p:txBody>
          <a:bodyPr wrap="square" rtlCol="0">
            <a:spAutoFit/>
          </a:bodyPr>
          <a:lstStyle/>
          <a:p>
            <a:r>
              <a:rPr lang="en-IN" sz="1600" b="1" dirty="0"/>
              <a:t>2</a:t>
            </a:r>
          </a:p>
        </p:txBody>
      </p:sp>
      <p:sp>
        <p:nvSpPr>
          <p:cNvPr id="11" name="Oval 10">
            <a:extLst>
              <a:ext uri="{FF2B5EF4-FFF2-40B4-BE49-F238E27FC236}">
                <a16:creationId xmlns:a16="http://schemas.microsoft.com/office/drawing/2014/main" id="{393A93E0-77B5-C7EF-577E-39A1B196E6A7}"/>
              </a:ext>
            </a:extLst>
          </p:cNvPr>
          <p:cNvSpPr/>
          <p:nvPr/>
        </p:nvSpPr>
        <p:spPr>
          <a:xfrm>
            <a:off x="5836117" y="1591298"/>
            <a:ext cx="351060" cy="32905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D39C7B5A-94AC-000A-C318-5D5DA0298B8F}"/>
              </a:ext>
            </a:extLst>
          </p:cNvPr>
          <p:cNvSpPr txBox="1"/>
          <p:nvPr/>
        </p:nvSpPr>
        <p:spPr>
          <a:xfrm>
            <a:off x="5856070" y="1581796"/>
            <a:ext cx="334706" cy="338554"/>
          </a:xfrm>
          <a:prstGeom prst="rect">
            <a:avLst/>
          </a:prstGeom>
          <a:noFill/>
        </p:spPr>
        <p:txBody>
          <a:bodyPr wrap="square" rtlCol="0">
            <a:spAutoFit/>
          </a:bodyPr>
          <a:lstStyle/>
          <a:p>
            <a:r>
              <a:rPr lang="en-IN" sz="1600" b="1" dirty="0"/>
              <a:t>3</a:t>
            </a:r>
          </a:p>
        </p:txBody>
      </p:sp>
      <p:sp>
        <p:nvSpPr>
          <p:cNvPr id="13" name="Oval 12">
            <a:extLst>
              <a:ext uri="{FF2B5EF4-FFF2-40B4-BE49-F238E27FC236}">
                <a16:creationId xmlns:a16="http://schemas.microsoft.com/office/drawing/2014/main" id="{C309E154-48F2-440C-F875-3D74620FB60A}"/>
              </a:ext>
            </a:extLst>
          </p:cNvPr>
          <p:cNvSpPr/>
          <p:nvPr/>
        </p:nvSpPr>
        <p:spPr>
          <a:xfrm>
            <a:off x="7111808" y="2808040"/>
            <a:ext cx="351060" cy="32905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C935E2CC-E455-EB09-0BA9-0902D25424E8}"/>
              </a:ext>
            </a:extLst>
          </p:cNvPr>
          <p:cNvSpPr txBox="1"/>
          <p:nvPr/>
        </p:nvSpPr>
        <p:spPr>
          <a:xfrm>
            <a:off x="7125972" y="2785687"/>
            <a:ext cx="213888" cy="338554"/>
          </a:xfrm>
          <a:prstGeom prst="rect">
            <a:avLst/>
          </a:prstGeom>
          <a:noFill/>
        </p:spPr>
        <p:txBody>
          <a:bodyPr wrap="square" rtlCol="0">
            <a:spAutoFit/>
          </a:bodyPr>
          <a:lstStyle/>
          <a:p>
            <a:r>
              <a:rPr lang="en-IN" sz="1600" b="1" dirty="0"/>
              <a:t>4</a:t>
            </a:r>
          </a:p>
        </p:txBody>
      </p:sp>
      <p:sp>
        <p:nvSpPr>
          <p:cNvPr id="15" name="Oval 14">
            <a:extLst>
              <a:ext uri="{FF2B5EF4-FFF2-40B4-BE49-F238E27FC236}">
                <a16:creationId xmlns:a16="http://schemas.microsoft.com/office/drawing/2014/main" id="{FAFE74A4-14EE-D4D8-A975-9B321DE4204D}"/>
              </a:ext>
            </a:extLst>
          </p:cNvPr>
          <p:cNvSpPr/>
          <p:nvPr/>
        </p:nvSpPr>
        <p:spPr>
          <a:xfrm>
            <a:off x="7581569" y="3721674"/>
            <a:ext cx="351060" cy="32905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BF1F64E0-7E52-50FD-DE5B-DD9DFC27DBD2}"/>
              </a:ext>
            </a:extLst>
          </p:cNvPr>
          <p:cNvSpPr txBox="1"/>
          <p:nvPr/>
        </p:nvSpPr>
        <p:spPr>
          <a:xfrm>
            <a:off x="7610063" y="3716923"/>
            <a:ext cx="294071" cy="338554"/>
          </a:xfrm>
          <a:prstGeom prst="rect">
            <a:avLst/>
          </a:prstGeom>
          <a:noFill/>
        </p:spPr>
        <p:txBody>
          <a:bodyPr wrap="square" rtlCol="0">
            <a:spAutoFit/>
          </a:bodyPr>
          <a:lstStyle/>
          <a:p>
            <a:r>
              <a:rPr lang="en-IN" sz="1600" b="1" dirty="0"/>
              <a:t>5</a:t>
            </a:r>
          </a:p>
        </p:txBody>
      </p:sp>
      <p:sp>
        <p:nvSpPr>
          <p:cNvPr id="17" name="Oval 16">
            <a:extLst>
              <a:ext uri="{FF2B5EF4-FFF2-40B4-BE49-F238E27FC236}">
                <a16:creationId xmlns:a16="http://schemas.microsoft.com/office/drawing/2014/main" id="{35311114-5232-9F1F-13FE-18BFE3352EE2}"/>
              </a:ext>
            </a:extLst>
          </p:cNvPr>
          <p:cNvSpPr/>
          <p:nvPr/>
        </p:nvSpPr>
        <p:spPr>
          <a:xfrm>
            <a:off x="5346136" y="4426040"/>
            <a:ext cx="351060" cy="32905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BB053D07-8DB4-A8F8-CBB8-DEF2CEA8BF94}"/>
              </a:ext>
            </a:extLst>
          </p:cNvPr>
          <p:cNvSpPr txBox="1"/>
          <p:nvPr/>
        </p:nvSpPr>
        <p:spPr>
          <a:xfrm>
            <a:off x="5375600" y="4421289"/>
            <a:ext cx="349455" cy="338554"/>
          </a:xfrm>
          <a:prstGeom prst="rect">
            <a:avLst/>
          </a:prstGeom>
          <a:noFill/>
        </p:spPr>
        <p:txBody>
          <a:bodyPr wrap="square" rtlCol="0">
            <a:spAutoFit/>
          </a:bodyPr>
          <a:lstStyle/>
          <a:p>
            <a:r>
              <a:rPr lang="en-IN" sz="1600" b="1" dirty="0"/>
              <a:t>6</a:t>
            </a:r>
          </a:p>
        </p:txBody>
      </p:sp>
      <p:sp>
        <p:nvSpPr>
          <p:cNvPr id="19" name="Oval 18">
            <a:extLst>
              <a:ext uri="{FF2B5EF4-FFF2-40B4-BE49-F238E27FC236}">
                <a16:creationId xmlns:a16="http://schemas.microsoft.com/office/drawing/2014/main" id="{D4DC6EB3-4E03-13CC-5A69-58789EB10455}"/>
              </a:ext>
            </a:extLst>
          </p:cNvPr>
          <p:cNvSpPr/>
          <p:nvPr/>
        </p:nvSpPr>
        <p:spPr>
          <a:xfrm>
            <a:off x="4655487" y="2923972"/>
            <a:ext cx="351060" cy="32905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DC9C16BA-0300-D79A-12F9-C6B20ADA6025}"/>
              </a:ext>
            </a:extLst>
          </p:cNvPr>
          <p:cNvSpPr txBox="1"/>
          <p:nvPr/>
        </p:nvSpPr>
        <p:spPr>
          <a:xfrm>
            <a:off x="4695639" y="2919221"/>
            <a:ext cx="351059" cy="338554"/>
          </a:xfrm>
          <a:prstGeom prst="rect">
            <a:avLst/>
          </a:prstGeom>
          <a:noFill/>
        </p:spPr>
        <p:txBody>
          <a:bodyPr wrap="square" rtlCol="0">
            <a:spAutoFit/>
          </a:bodyPr>
          <a:lstStyle/>
          <a:p>
            <a:r>
              <a:rPr lang="en-IN" sz="1600" b="1" dirty="0"/>
              <a:t>8</a:t>
            </a:r>
          </a:p>
        </p:txBody>
      </p:sp>
      <p:sp>
        <p:nvSpPr>
          <p:cNvPr id="21" name="Oval 20">
            <a:extLst>
              <a:ext uri="{FF2B5EF4-FFF2-40B4-BE49-F238E27FC236}">
                <a16:creationId xmlns:a16="http://schemas.microsoft.com/office/drawing/2014/main" id="{8C4FD9A3-AEDC-007B-9261-9A7944B98BBB}"/>
              </a:ext>
            </a:extLst>
          </p:cNvPr>
          <p:cNvSpPr/>
          <p:nvPr/>
        </p:nvSpPr>
        <p:spPr>
          <a:xfrm>
            <a:off x="3338980" y="3606250"/>
            <a:ext cx="351060" cy="32905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DA58DB17-6E66-6318-1E6E-5CE7F553C691}"/>
              </a:ext>
            </a:extLst>
          </p:cNvPr>
          <p:cNvSpPr txBox="1"/>
          <p:nvPr/>
        </p:nvSpPr>
        <p:spPr>
          <a:xfrm>
            <a:off x="3374848" y="3601499"/>
            <a:ext cx="286689" cy="338554"/>
          </a:xfrm>
          <a:prstGeom prst="rect">
            <a:avLst/>
          </a:prstGeom>
          <a:noFill/>
        </p:spPr>
        <p:txBody>
          <a:bodyPr wrap="square" rtlCol="0">
            <a:spAutoFit/>
          </a:bodyPr>
          <a:lstStyle/>
          <a:p>
            <a:r>
              <a:rPr lang="en-IN" sz="1600" b="1" dirty="0"/>
              <a:t>7</a:t>
            </a:r>
          </a:p>
        </p:txBody>
      </p:sp>
    </p:spTree>
    <p:extLst>
      <p:ext uri="{BB962C8B-B14F-4D97-AF65-F5344CB8AC3E}">
        <p14:creationId xmlns:p14="http://schemas.microsoft.com/office/powerpoint/2010/main" val="155064210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theme/theme1.xml><?xml version="1.0" encoding="utf-8"?>
<a:theme xmlns:a="http://schemas.openxmlformats.org/drawingml/2006/main" name="The Evolution of Invention in Canada Thesis by Slidesgo">
  <a:themeElements>
    <a:clrScheme name="Simple Light">
      <a:dk1>
        <a:srgbClr val="E3EEED"/>
      </a:dk1>
      <a:lt1>
        <a:srgbClr val="383536"/>
      </a:lt1>
      <a:dk2>
        <a:srgbClr val="FC2E12"/>
      </a:dk2>
      <a:lt2>
        <a:srgbClr val="C1D6CE"/>
      </a:lt2>
      <a:accent1>
        <a:srgbClr val="64818C"/>
      </a:accent1>
      <a:accent2>
        <a:srgbClr val="DD4815"/>
      </a:accent2>
      <a:accent3>
        <a:srgbClr val="24A364"/>
      </a:accent3>
      <a:accent4>
        <a:srgbClr val="FFFFFF"/>
      </a:accent4>
      <a:accent5>
        <a:srgbClr val="FFFFFF"/>
      </a:accent5>
      <a:accent6>
        <a:srgbClr val="FFFFFF"/>
      </a:accent6>
      <a:hlink>
        <a:srgbClr val="3835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396</Words>
  <Application>Microsoft Office PowerPoint</Application>
  <PresentationFormat>On-screen Show (16:9)</PresentationFormat>
  <Paragraphs>82</Paragraphs>
  <Slides>15</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Orbitron</vt:lpstr>
      <vt:lpstr>Fredoka One</vt:lpstr>
      <vt:lpstr>Arial</vt:lpstr>
      <vt:lpstr>Comic Sans MS</vt:lpstr>
      <vt:lpstr>Palanquin Dark</vt:lpstr>
      <vt:lpstr>Roboto</vt:lpstr>
      <vt:lpstr>Roboto Medium</vt:lpstr>
      <vt:lpstr>Roboto Condensed Light</vt:lpstr>
      <vt:lpstr>The Evolution of Invention in Canada Thesis by Slidesgo</vt:lpstr>
      <vt:lpstr>Fire Detection System using Arduino &amp; Flame Sensor</vt:lpstr>
      <vt:lpstr>INTRODUCTION</vt:lpstr>
      <vt:lpstr>TABLE OF CONTENTS</vt:lpstr>
      <vt:lpstr>PROBLEM STATEMENT</vt:lpstr>
      <vt:lpstr>Why are fire detection and alarm systems required?</vt:lpstr>
      <vt:lpstr>ARCHITECTURE</vt:lpstr>
      <vt:lpstr>PowerPoint Presentation</vt:lpstr>
      <vt:lpstr>COMPONENTS USED</vt:lpstr>
      <vt:lpstr>PowerPoint Presentation</vt:lpstr>
      <vt:lpstr>PowerPoint Presentation</vt:lpstr>
      <vt:lpstr>SIMULATION</vt:lpstr>
      <vt:lpstr>PowerPoint Presentation</vt:lpstr>
      <vt:lpstr>OUTCOME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 Detection System using Arduino &amp; Flame Sensor</dc:title>
  <cp:lastModifiedBy>Tanu Shree</cp:lastModifiedBy>
  <cp:revision>9</cp:revision>
  <dcterms:modified xsi:type="dcterms:W3CDTF">2022-11-17T08:16:19Z</dcterms:modified>
</cp:coreProperties>
</file>