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71AD-1A84-DE8A-29B4-A8930E681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82685-D797-9905-D0DB-9F65EF7F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B3721-750E-8035-41FA-EDDE9540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076D-57C4-4F2D-BB3F-CB44F4F820AC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BC8E-ADCE-45DC-9A34-4C507E76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31790-D85B-E6F0-BA77-9166F7E8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D4A0-172D-4672-A385-E35349699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3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254F-B598-FD0A-DA09-CE6DCF44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582D1-429E-352D-F401-362B62C7D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4FA55-71D5-7269-68F4-5A757B59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076D-57C4-4F2D-BB3F-CB44F4F820AC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93962-C367-0D79-99BE-899B0E92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1840E-DD05-5127-B704-E0BA9C0D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D4A0-172D-4672-A385-E35349699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66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B3A07-B04A-86D3-7F17-57CDEB899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E41D9-9B71-DEB6-AB2E-8D778206C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003E7-E658-DB6C-852E-5B8D66A9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076D-57C4-4F2D-BB3F-CB44F4F820AC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49539-3535-4937-FCE9-60F0EB5A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5FA65-8CEB-A88C-4997-E0CC07BD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D4A0-172D-4672-A385-E35349699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06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DDDC-AC50-4AA9-13BD-171BD69A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4018-D7EA-86B3-6BE1-975B12944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6944C-E2CD-19F5-7928-BB680F39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076D-57C4-4F2D-BB3F-CB44F4F820AC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07EE6-B575-6B62-E8F3-5AAEC8BB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FC8AD-A21A-DA63-0AE8-1E4A4EBF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D4A0-172D-4672-A385-E35349699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5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E977-CC18-E529-F37B-5F705021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4E635-EDF4-F001-84C9-C138F03FB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D2166-85E0-6B17-84FE-1168F50F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076D-57C4-4F2D-BB3F-CB44F4F820AC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4B225-791E-EEDE-CC71-2F248018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03CBD-BD8E-DBFD-3BE2-9C2A62D3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D4A0-172D-4672-A385-E35349699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9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5B4B-90BD-9DA3-C732-2CBAC01E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0597F-C260-4D1F-86ED-50B4E98CA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7BDD4-7A9E-43C7-C5C6-F06FA01F0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412F7-79B2-3160-AD2E-D3712875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076D-57C4-4F2D-BB3F-CB44F4F820AC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B595A-7793-868C-C09F-2A1DDE26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0BD7B-059C-5193-C95E-0C2AEBF6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D4A0-172D-4672-A385-E35349699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76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A57D-F13E-ADCA-A4EC-3F76CF35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CD33D-D238-DC57-0C09-21C71F1AC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13D2A-4CF9-1F08-E705-33B668673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0ACFA-B0D7-EE63-DEC4-79DE508B3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D01C7-B5EE-4671-8F81-27268C97B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27719-A316-EA17-72EA-B3628407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076D-57C4-4F2D-BB3F-CB44F4F820AC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B2A57-B876-FFC7-6C47-5E10A262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833B4-216E-066E-2C7A-11981F1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D4A0-172D-4672-A385-E35349699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33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DAF2-A5C4-D169-7543-B47C57C8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4D40E-2862-E627-638F-ACF080BD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076D-57C4-4F2D-BB3F-CB44F4F820AC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FDD48-DA97-F1FD-860C-68AD60DE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564D7-E763-5AD6-2B59-06D9C3D6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D4A0-172D-4672-A385-E35349699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02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F25F9-FF06-9B40-90A1-687D73F0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076D-57C4-4F2D-BB3F-CB44F4F820AC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545A7-C60A-F2BA-E9DD-1A930DB4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294DC-19BD-B01A-DBEA-582D4F63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D4A0-172D-4672-A385-E35349699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91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6675-2D16-CC1B-AEE1-D2D1940C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C7B4F-CB98-6D54-BE24-6859BDF3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8B4B5-265E-A7B2-5E63-76ED774B0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0E26-6571-B8D1-3814-F33A8191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076D-57C4-4F2D-BB3F-CB44F4F820AC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E3317-6E03-5285-4FB7-E6DB2406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C587C-DC11-6467-D76B-D61D98CC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D4A0-172D-4672-A385-E35349699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83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DB76-A46E-6EC3-971E-38ED2B55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0525E-5C26-4D23-5AD6-D5602AD82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0A173-5D84-4941-83B9-EAB873B42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C9657-7789-D6CF-F398-94BD0DA6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076D-57C4-4F2D-BB3F-CB44F4F820AC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E97A4-C898-0C11-6B52-C8481EEE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7EDF6-D2D8-BB9A-D451-A23DEA85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D4A0-172D-4672-A385-E35349699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34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52C3E-351C-0469-C09A-7E14F834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E8516-D814-0178-3F71-73F875A72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30D0A-D48B-BF29-9E88-FFF7B3544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F076D-57C4-4F2D-BB3F-CB44F4F820AC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A95E1-3F30-4B7B-BA1B-DA0C8E23A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05D6-E32F-0634-304A-04DECD1AE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4D4A0-172D-4672-A385-E353496998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08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u272004/-Creed-Perfume-Sales-Customer-Insights-Dashboard-.git" TargetMode="External"/><Relationship Id="rId2" Type="http://schemas.openxmlformats.org/officeDocument/2006/relationships/hyperlink" Target="https://www.linkedin.com/in/tanmay-sharma-800599373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7918F2-1722-9226-561A-B0A068BE4A59}"/>
              </a:ext>
            </a:extLst>
          </p:cNvPr>
          <p:cNvSpPr txBox="1"/>
          <p:nvPr/>
        </p:nvSpPr>
        <p:spPr>
          <a:xfrm>
            <a:off x="0" y="0"/>
            <a:ext cx="6093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badi" panose="020B0604020104020204" pitchFamily="34" charset="0"/>
              </a:rPr>
              <a:t>Project Title: </a:t>
            </a:r>
            <a:r>
              <a:rPr lang="en-IN" i="1" dirty="0">
                <a:latin typeface="Abadi" panose="020B0604020104020204" pitchFamily="34" charset="0"/>
              </a:rPr>
              <a:t>“Creed Perfume Sales &amp; Customer Insights Dashboard”</a:t>
            </a:r>
            <a:endParaRPr lang="en-IN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badi" panose="020B0604020104020204" pitchFamily="34" charset="0"/>
              </a:rPr>
              <a:t>Subtitle: </a:t>
            </a:r>
            <a:r>
              <a:rPr lang="en-IN" i="1" dirty="0">
                <a:latin typeface="Abadi" panose="020B0604020104020204" pitchFamily="34" charset="0"/>
              </a:rPr>
              <a:t>“</a:t>
            </a:r>
            <a:r>
              <a:rPr lang="en-IN" i="1" dirty="0" err="1">
                <a:latin typeface="Abadi" panose="020B0604020104020204" pitchFamily="34" charset="0"/>
              </a:rPr>
              <a:t>Analyzing</a:t>
            </a:r>
            <a:r>
              <a:rPr lang="en-IN" i="1" dirty="0">
                <a:latin typeface="Abadi" panose="020B0604020104020204" pitchFamily="34" charset="0"/>
              </a:rPr>
              <a:t> luxury fragrance sales across regions, demographics, and purchase channels”</a:t>
            </a:r>
            <a:endParaRPr lang="en-IN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badi" panose="020B0604020104020204" pitchFamily="34" charset="0"/>
              </a:rPr>
              <a:t>Tools: </a:t>
            </a:r>
            <a:r>
              <a:rPr lang="en-IN" b="1" dirty="0">
                <a:latin typeface="Abadi" panose="020B0604020104020204" pitchFamily="34" charset="0"/>
              </a:rPr>
              <a:t>Python (Faker), </a:t>
            </a:r>
            <a:r>
              <a:rPr lang="en-IN" b="1" dirty="0" err="1">
                <a:latin typeface="Abadi" panose="020B0604020104020204" pitchFamily="34" charset="0"/>
              </a:rPr>
              <a:t>BigQuery</a:t>
            </a:r>
            <a:r>
              <a:rPr lang="en-IN" b="1" dirty="0">
                <a:latin typeface="Abadi" panose="020B0604020104020204" pitchFamily="34" charset="0"/>
              </a:rPr>
              <a:t>, Power BI</a:t>
            </a:r>
            <a:endParaRPr lang="en-IN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badi" panose="020B0604020104020204" pitchFamily="34" charset="0"/>
              </a:rPr>
              <a:t>Author: </a:t>
            </a:r>
            <a:r>
              <a:rPr lang="en-IN" i="1" dirty="0">
                <a:latin typeface="Abadi" panose="020B0604020104020204" pitchFamily="34" charset="0"/>
              </a:rPr>
              <a:t>[Tanmay Sharma]</a:t>
            </a:r>
            <a:endParaRPr lang="en-IN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37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4184AC-6324-132C-E45A-8C52A44DA436}"/>
              </a:ext>
            </a:extLst>
          </p:cNvPr>
          <p:cNvSpPr txBox="1"/>
          <p:nvPr/>
        </p:nvSpPr>
        <p:spPr>
          <a:xfrm>
            <a:off x="0" y="0"/>
            <a:ext cx="609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Future Enhancements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 with </a:t>
            </a:r>
            <a:r>
              <a:rPr lang="en-US" b="1" dirty="0"/>
              <a:t>real POS/CRM systems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Forecasting using </a:t>
            </a:r>
            <a:r>
              <a:rPr lang="en-US" b="1" dirty="0"/>
              <a:t>time series models</a:t>
            </a:r>
            <a:r>
              <a:rPr lang="en-US" dirty="0"/>
              <a:t> (Prophet, ARIMA).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segmentation with </a:t>
            </a:r>
            <a:r>
              <a:rPr lang="en-US" b="1" dirty="0"/>
              <a:t>clustering (K-Means)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Sentiment analysis on </a:t>
            </a:r>
            <a:r>
              <a:rPr lang="en-US" b="1" dirty="0"/>
              <a:t>customer reviews</a:t>
            </a:r>
            <a:r>
              <a:rPr lang="en-US" dirty="0"/>
              <a:t> (text data).</a:t>
            </a:r>
          </a:p>
        </p:txBody>
      </p:sp>
    </p:spTree>
    <p:extLst>
      <p:ext uri="{BB962C8B-B14F-4D97-AF65-F5344CB8AC3E}">
        <p14:creationId xmlns:p14="http://schemas.microsoft.com/office/powerpoint/2010/main" val="92067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3514D1-F467-6577-21F2-0865BEB5D6E6}"/>
              </a:ext>
            </a:extLst>
          </p:cNvPr>
          <p:cNvSpPr txBox="1"/>
          <p:nvPr/>
        </p:nvSpPr>
        <p:spPr>
          <a:xfrm>
            <a:off x="0" y="0"/>
            <a:ext cx="6093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Conclusion</a:t>
            </a:r>
          </a:p>
          <a:p>
            <a:pPr>
              <a:buNone/>
            </a:pPr>
            <a:r>
              <a:rPr lang="en-US" dirty="0"/>
              <a:t>This project demonstrates the power of </a:t>
            </a:r>
            <a:r>
              <a:rPr lang="en-US" b="1" dirty="0"/>
              <a:t>synthetic data + cloud warehouse (</a:t>
            </a:r>
            <a:r>
              <a:rPr lang="en-US" b="1" dirty="0" err="1"/>
              <a:t>BigQuery</a:t>
            </a:r>
            <a:r>
              <a:rPr lang="en-US" b="1" dirty="0"/>
              <a:t>) + BI visualization (Power BI)</a:t>
            </a:r>
            <a:r>
              <a:rPr lang="en-US" dirty="0"/>
              <a:t> in analyzing luxury retail sales. It showcases how </a:t>
            </a:r>
            <a:r>
              <a:rPr lang="en-US" b="1" dirty="0"/>
              <a:t>data-driven strategies</a:t>
            </a:r>
            <a:r>
              <a:rPr lang="en-US" dirty="0"/>
              <a:t> can support business decisions in niche markets like luxury perfumes.</a:t>
            </a:r>
          </a:p>
        </p:txBody>
      </p:sp>
    </p:spTree>
    <p:extLst>
      <p:ext uri="{BB962C8B-B14F-4D97-AF65-F5344CB8AC3E}">
        <p14:creationId xmlns:p14="http://schemas.microsoft.com/office/powerpoint/2010/main" val="158156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DF4E2D-3BB1-AA6F-2993-9444C5F64C04}"/>
              </a:ext>
            </a:extLst>
          </p:cNvPr>
          <p:cNvSpPr txBox="1"/>
          <p:nvPr/>
        </p:nvSpPr>
        <p:spPr>
          <a:xfrm>
            <a:off x="0" y="0"/>
            <a:ext cx="6850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Thank You</a:t>
            </a:r>
          </a:p>
          <a:p>
            <a:r>
              <a:rPr lang="en-IN" b="1" dirty="0"/>
              <a:t>LinkedIn: </a:t>
            </a:r>
            <a:r>
              <a:rPr lang="en-IN" b="1" dirty="0">
                <a:hlinkClick r:id="rId2"/>
              </a:rPr>
              <a:t>https://www.linkedin.com/in/tanmay-sharma-800599373/</a:t>
            </a:r>
            <a:endParaRPr lang="en-IN" b="1" dirty="0"/>
          </a:p>
          <a:p>
            <a:r>
              <a:rPr lang="en-IN" b="1" dirty="0"/>
              <a:t>Git hub: </a:t>
            </a:r>
            <a:r>
              <a:rPr lang="en-IN" b="1" dirty="0">
                <a:hlinkClick r:id="rId3"/>
              </a:rPr>
              <a:t>https://github.com/Tanu272004/-Creed-Perfume-Sales-Customer-Insights-Dashboard-.git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1577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DC015B-CCC3-5AD0-CD0D-AE7783475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3590"/>
            <a:ext cx="896591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Aim: To simulate and analyze sales performance of Creed perfumes using synthetic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Scope: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Sales revenue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Customer demographics &amp; preferences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Country-wise market reach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Purchase channel distribution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Value: Enables data-driven decision-making for luxury retail strategies.</a:t>
            </a:r>
          </a:p>
        </p:txBody>
      </p:sp>
    </p:spTree>
    <p:extLst>
      <p:ext uri="{BB962C8B-B14F-4D97-AF65-F5344CB8AC3E}">
        <p14:creationId xmlns:p14="http://schemas.microsoft.com/office/powerpoint/2010/main" val="276603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48F7C6-3C70-67FE-26F3-0857E6808E8D}"/>
              </a:ext>
            </a:extLst>
          </p:cNvPr>
          <p:cNvSpPr txBox="1"/>
          <p:nvPr/>
        </p:nvSpPr>
        <p:spPr>
          <a:xfrm>
            <a:off x="0" y="0"/>
            <a:ext cx="6093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Data Generation (Python)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badi" panose="020B0604020104020204" pitchFamily="34" charset="0"/>
              </a:rPr>
              <a:t>Used </a:t>
            </a:r>
            <a:r>
              <a:rPr lang="en-IN" b="1" dirty="0">
                <a:latin typeface="Abadi" panose="020B0604020104020204" pitchFamily="34" charset="0"/>
              </a:rPr>
              <a:t>Faker</a:t>
            </a:r>
            <a:r>
              <a:rPr lang="en-IN" dirty="0">
                <a:latin typeface="Abadi" panose="020B0604020104020204" pitchFamily="34" charset="0"/>
              </a:rPr>
              <a:t> library to create synthetic perfume sales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badi" panose="020B0604020104020204" pitchFamily="34" charset="0"/>
              </a:rPr>
              <a:t>Dataset: creed_perfume_sales.csv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badi" panose="020B0604020104020204" pitchFamily="34" charset="0"/>
              </a:rPr>
              <a:t>Key fields: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badi" panose="020B0604020104020204" pitchFamily="34" charset="0"/>
              </a:rPr>
              <a:t>CustomerID, Gender, </a:t>
            </a:r>
            <a:r>
              <a:rPr lang="en-IN" dirty="0" err="1">
                <a:latin typeface="Abadi" panose="020B0604020104020204" pitchFamily="34" charset="0"/>
              </a:rPr>
              <a:t>AgeGroup</a:t>
            </a:r>
            <a:r>
              <a:rPr lang="en-IN" dirty="0">
                <a:latin typeface="Abadi" panose="020B0604020104020204" pitchFamily="34" charset="0"/>
              </a:rPr>
              <a:t>, City, 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Abadi" panose="020B0604020104020204" pitchFamily="34" charset="0"/>
              </a:rPr>
              <a:t>PerfumeName</a:t>
            </a:r>
            <a:r>
              <a:rPr lang="en-IN" dirty="0">
                <a:latin typeface="Abadi" panose="020B0604020104020204" pitchFamily="34" charset="0"/>
              </a:rPr>
              <a:t>, </a:t>
            </a:r>
            <a:r>
              <a:rPr lang="en-IN" dirty="0" err="1">
                <a:latin typeface="Abadi" panose="020B0604020104020204" pitchFamily="34" charset="0"/>
              </a:rPr>
              <a:t>FragranceFamily</a:t>
            </a:r>
            <a:r>
              <a:rPr lang="en-IN" dirty="0">
                <a:latin typeface="Abadi" panose="020B0604020104020204" pitchFamily="34" charset="0"/>
              </a:rPr>
              <a:t>, Price, Quantity, Discount(%), </a:t>
            </a:r>
            <a:r>
              <a:rPr lang="en-IN" dirty="0" err="1">
                <a:latin typeface="Abadi" panose="020B0604020104020204" pitchFamily="34" charset="0"/>
              </a:rPr>
              <a:t>TotalAmount</a:t>
            </a:r>
            <a:endParaRPr lang="en-IN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Abadi" panose="020B0604020104020204" pitchFamily="34" charset="0"/>
              </a:rPr>
              <a:t>PurchaseChannel</a:t>
            </a:r>
            <a:r>
              <a:rPr lang="en-IN" dirty="0">
                <a:latin typeface="Abadi" panose="020B0604020104020204" pitchFamily="34" charset="0"/>
              </a:rPr>
              <a:t>, </a:t>
            </a:r>
            <a:r>
              <a:rPr lang="en-IN" dirty="0" err="1">
                <a:latin typeface="Abadi" panose="020B0604020104020204" pitchFamily="34" charset="0"/>
              </a:rPr>
              <a:t>PurchaseDate</a:t>
            </a:r>
            <a:endParaRPr lang="en-IN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badi" panose="020B0604020104020204" pitchFamily="34" charset="0"/>
              </a:rPr>
              <a:t>Size: 500 records (scalable).</a:t>
            </a:r>
          </a:p>
        </p:txBody>
      </p:sp>
    </p:spTree>
    <p:extLst>
      <p:ext uri="{BB962C8B-B14F-4D97-AF65-F5344CB8AC3E}">
        <p14:creationId xmlns:p14="http://schemas.microsoft.com/office/powerpoint/2010/main" val="333462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CC1D27-54F2-F8D0-58F7-10EDA1C5C83C}"/>
              </a:ext>
            </a:extLst>
          </p:cNvPr>
          <p:cNvSpPr txBox="1"/>
          <p:nvPr/>
        </p:nvSpPr>
        <p:spPr>
          <a:xfrm>
            <a:off x="0" y="0"/>
            <a:ext cx="60935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Data Storage (</a:t>
            </a:r>
            <a:r>
              <a:rPr lang="en-US" b="1" dirty="0" err="1"/>
              <a:t>BigQuery</a:t>
            </a:r>
            <a:r>
              <a:rPr lang="en-US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Name: </a:t>
            </a:r>
            <a:r>
              <a:rPr lang="en-US" dirty="0" err="1">
                <a:latin typeface="Courier New" panose="02070309020205020404" pitchFamily="49" charset="0"/>
              </a:rPr>
              <a:t>creed_perfume_data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Table Name: </a:t>
            </a:r>
            <a:r>
              <a:rPr lang="en-US" dirty="0" err="1">
                <a:latin typeface="Courier New" panose="02070309020205020404" pitchFamily="49" charset="0"/>
              </a:rPr>
              <a:t>perfume_sales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Queries Implemented: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Top-Selling Perfumes by Revenue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Gender-wise Perfume Preferences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Country-wise Sales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Monthly Sales Trend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Purchase Channel Distribution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72DB4-3FB2-214E-E673-B37B519C1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0" y="2563902"/>
            <a:ext cx="11080232" cy="429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5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764892-1548-DF46-C80E-8CDD714CE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954220" cy="3458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B4A88F-936B-93EE-9B02-229CEBB80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21"/>
            <a:ext cx="6820525" cy="31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0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8547CB-FE63-B462-24D5-62B03C2C725D}"/>
              </a:ext>
            </a:extLst>
          </p:cNvPr>
          <p:cNvSpPr txBox="1"/>
          <p:nvPr/>
        </p:nvSpPr>
        <p:spPr>
          <a:xfrm>
            <a:off x="0" y="0"/>
            <a:ext cx="60935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Dashboard Design (Power BI)</a:t>
            </a:r>
          </a:p>
          <a:p>
            <a:pPr>
              <a:buNone/>
            </a:pPr>
            <a:r>
              <a:rPr lang="en-US" b="1" dirty="0"/>
              <a:t>Visuals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KPI Cards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Revenue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Units Sold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Perfume by Revenue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Country by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Bar Chart</a:t>
            </a:r>
            <a:r>
              <a:rPr lang="en-US" dirty="0"/>
              <a:t>: Top-Selling Perfumes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Stacked Column Chart</a:t>
            </a:r>
            <a:r>
              <a:rPr lang="en-US" dirty="0"/>
              <a:t>: Gender-wise Preferences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Pie Chart</a:t>
            </a:r>
            <a:r>
              <a:rPr lang="en-US" dirty="0"/>
              <a:t>: Purchase Channel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Line Chart</a:t>
            </a:r>
            <a:r>
              <a:rPr lang="en-US" dirty="0"/>
              <a:t>: Monthly Sales Trend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Map Visual</a:t>
            </a:r>
            <a:r>
              <a:rPr lang="en-US" dirty="0"/>
              <a:t>: Country-wise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Matrix Table</a:t>
            </a:r>
            <a:r>
              <a:rPr lang="en-US" dirty="0"/>
              <a:t>: Perfume × </a:t>
            </a:r>
            <a:r>
              <a:rPr lang="en-US" dirty="0" err="1"/>
              <a:t>FragranceFamily</a:t>
            </a:r>
            <a:r>
              <a:rPr lang="en-US" dirty="0"/>
              <a:t> × Revenue</a:t>
            </a:r>
          </a:p>
        </p:txBody>
      </p:sp>
    </p:spTree>
    <p:extLst>
      <p:ext uri="{BB962C8B-B14F-4D97-AF65-F5344CB8AC3E}">
        <p14:creationId xmlns:p14="http://schemas.microsoft.com/office/powerpoint/2010/main" val="245955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ABB45A-AC78-159F-9121-83A3D243D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98"/>
            <a:ext cx="11840034" cy="670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3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0AE815-7598-C6D3-738C-44C16EE688A8}"/>
              </a:ext>
            </a:extLst>
          </p:cNvPr>
          <p:cNvSpPr txBox="1"/>
          <p:nvPr/>
        </p:nvSpPr>
        <p:spPr>
          <a:xfrm>
            <a:off x="0" y="0"/>
            <a:ext cx="6093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i="1" dirty="0"/>
              <a:t>Revenue Drivers</a:t>
            </a:r>
            <a:r>
              <a:rPr lang="en-IN" dirty="0"/>
              <a:t>: Aventus &amp; Green Irish Tweed lead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i="1" dirty="0"/>
              <a:t>Gender Preference</a:t>
            </a:r>
            <a:r>
              <a:rPr lang="en-IN" dirty="0"/>
              <a:t>: Females prefer floral &amp; fresh families, males prefer woody &amp; spicy.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i="1" dirty="0"/>
              <a:t>Geography</a:t>
            </a:r>
            <a:r>
              <a:rPr lang="en-IN" dirty="0"/>
              <a:t>: Strong sales in European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i="1" dirty="0"/>
              <a:t>Purchase Channels</a:t>
            </a:r>
            <a:r>
              <a:rPr lang="en-IN" dirty="0"/>
              <a:t>: Online dominates, but in-store sales are higher in luxury segments.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i="1" dirty="0"/>
              <a:t>Trends</a:t>
            </a:r>
            <a:r>
              <a:rPr lang="en-IN" dirty="0"/>
              <a:t>: Seasonal spikes (holidays, festive months).</a:t>
            </a:r>
          </a:p>
        </p:txBody>
      </p:sp>
    </p:spTree>
    <p:extLst>
      <p:ext uri="{BB962C8B-B14F-4D97-AF65-F5344CB8AC3E}">
        <p14:creationId xmlns:p14="http://schemas.microsoft.com/office/powerpoint/2010/main" val="10723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A49F83-BF4F-1112-D9F8-4ADA2A7E6E82}"/>
              </a:ext>
            </a:extLst>
          </p:cNvPr>
          <p:cNvSpPr txBox="1"/>
          <p:nvPr/>
        </p:nvSpPr>
        <p:spPr>
          <a:xfrm>
            <a:off x="0" y="0"/>
            <a:ext cx="6093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Business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Helps identify </a:t>
            </a:r>
            <a:r>
              <a:rPr lang="en-IN" b="1" dirty="0"/>
              <a:t>top-performing perfumes</a:t>
            </a:r>
            <a:r>
              <a:rPr lang="en-IN" dirty="0"/>
              <a:t> and optimize inventory.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Reveals </a:t>
            </a:r>
            <a:r>
              <a:rPr lang="en-IN" b="1" dirty="0"/>
              <a:t>gender &amp; age preferences</a:t>
            </a:r>
            <a:r>
              <a:rPr lang="en-IN" dirty="0"/>
              <a:t> for targeted marketing.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Country-wise insights enable </a:t>
            </a:r>
            <a:r>
              <a:rPr lang="en-IN" b="1" dirty="0"/>
              <a:t>global expansion strategies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Channel distribution guides </a:t>
            </a:r>
            <a:r>
              <a:rPr lang="en-IN" b="1" dirty="0"/>
              <a:t>online vs offline investments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217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449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Abadi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Tanmay Sharma</dc:creator>
  <cp:lastModifiedBy>Tanmay Sharma</cp:lastModifiedBy>
  <cp:revision>1</cp:revision>
  <dcterms:created xsi:type="dcterms:W3CDTF">2025-09-30T10:45:50Z</dcterms:created>
  <dcterms:modified xsi:type="dcterms:W3CDTF">2025-09-30T10:47:56Z</dcterms:modified>
</cp:coreProperties>
</file>