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334" r:id="rId5"/>
    <p:sldId id="367" r:id="rId6"/>
    <p:sldId id="377" r:id="rId7"/>
    <p:sldId id="374" r:id="rId8"/>
    <p:sldId id="373" r:id="rId9"/>
    <p:sldId id="375" r:id="rId10"/>
    <p:sldId id="376" r:id="rId11"/>
    <p:sldId id="371" r:id="rId12"/>
    <p:sldId id="3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ngeorge" initials="M" lastIdx="1" clrIdx="0">
    <p:extLst>
      <p:ext uri="{19B8F6BF-5375-455C-9EA6-DF929625EA0E}">
        <p15:presenceInfo xmlns:p15="http://schemas.microsoft.com/office/powerpoint/2012/main" userId="S::MohanGeorge.Thaliath@rntbci.com::e4934af8-299a-4375-b163-a40a55a85f3c" providerId="AD"/>
      </p:ext>
    </p:extLst>
  </p:cmAuthor>
  <p:cmAuthor id="2" name="George Thaliath" initials="GT" lastIdx="3" clrIdx="1">
    <p:extLst>
      <p:ext uri="{19B8F6BF-5375-455C-9EA6-DF929625EA0E}">
        <p15:presenceInfo xmlns:p15="http://schemas.microsoft.com/office/powerpoint/2012/main" userId="f477a75b20fc5f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DC"/>
    <a:srgbClr val="C7C7C7"/>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08F381-0722-43F8-B4C1-4099C0919F84}" v="98" dt="2021-08-20T15:43:43.249"/>
    <p1510:client id="{89E2A0FC-77FD-4A58-9288-8719F4137DA0}" v="2" dt="2021-08-20T12:26:42.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5377" autoAdjust="0"/>
  </p:normalViewPr>
  <p:slideViewPr>
    <p:cSldViewPr snapToGrid="0">
      <p:cViewPr varScale="1">
        <p:scale>
          <a:sx n="72" d="100"/>
          <a:sy n="72" d="100"/>
        </p:scale>
        <p:origin x="81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Thaliath" userId="f477a75b20fc5ffe" providerId="LiveId" clId="{87B0134E-45EC-4DDB-9E87-0BEB147F951B}"/>
    <pc:docChg chg="undo custSel addSld delSld modSld">
      <pc:chgData name="George Thaliath" userId="f477a75b20fc5ffe" providerId="LiveId" clId="{87B0134E-45EC-4DDB-9E87-0BEB147F951B}" dt="2021-08-08T17:20:53.660" v="883" actId="20577"/>
      <pc:docMkLst>
        <pc:docMk/>
      </pc:docMkLst>
      <pc:sldChg chg="modSp mod">
        <pc:chgData name="George Thaliath" userId="f477a75b20fc5ffe" providerId="LiveId" clId="{87B0134E-45EC-4DDB-9E87-0BEB147F951B}" dt="2021-08-08T14:24:19.911" v="33" actId="20577"/>
        <pc:sldMkLst>
          <pc:docMk/>
          <pc:sldMk cId="3787372762" sldId="334"/>
        </pc:sldMkLst>
        <pc:spChg chg="mod">
          <ac:chgData name="George Thaliath" userId="f477a75b20fc5ffe" providerId="LiveId" clId="{87B0134E-45EC-4DDB-9E87-0BEB147F951B}" dt="2021-08-08T14:24:19.911" v="33" actId="20577"/>
          <ac:spMkLst>
            <pc:docMk/>
            <pc:sldMk cId="3787372762" sldId="334"/>
            <ac:spMk id="46" creationId="{00000000-0000-0000-0000-000000000000}"/>
          </ac:spMkLst>
        </pc:spChg>
      </pc:sldChg>
      <pc:sldChg chg="addSp delSp modSp mod addCm delCm">
        <pc:chgData name="George Thaliath" userId="f477a75b20fc5ffe" providerId="LiveId" clId="{87B0134E-45EC-4DDB-9E87-0BEB147F951B}" dt="2021-08-08T17:17:57.564" v="878" actId="1592"/>
        <pc:sldMkLst>
          <pc:docMk/>
          <pc:sldMk cId="855075275" sldId="357"/>
        </pc:sldMkLst>
        <pc:spChg chg="add mod">
          <ac:chgData name="George Thaliath" userId="f477a75b20fc5ffe" providerId="LiveId" clId="{87B0134E-45EC-4DDB-9E87-0BEB147F951B}" dt="2021-08-08T15:23:25.478" v="732" actId="1076"/>
          <ac:spMkLst>
            <pc:docMk/>
            <pc:sldMk cId="855075275" sldId="357"/>
            <ac:spMk id="10" creationId="{5EFB2EFB-0A83-438A-8406-60EBAB67A5D4}"/>
          </ac:spMkLst>
        </pc:spChg>
        <pc:spChg chg="del">
          <ac:chgData name="George Thaliath" userId="f477a75b20fc5ffe" providerId="LiveId" clId="{87B0134E-45EC-4DDB-9E87-0BEB147F951B}" dt="2021-08-08T14:42:17.244" v="48" actId="478"/>
          <ac:spMkLst>
            <pc:docMk/>
            <pc:sldMk cId="855075275" sldId="357"/>
            <ac:spMk id="11" creationId="{CFE246E7-CA10-4AC4-A1F2-8404982093A1}"/>
          </ac:spMkLst>
        </pc:spChg>
        <pc:spChg chg="add del mod">
          <ac:chgData name="George Thaliath" userId="f477a75b20fc5ffe" providerId="LiveId" clId="{87B0134E-45EC-4DDB-9E87-0BEB147F951B}" dt="2021-08-08T15:24:21.138" v="811" actId="478"/>
          <ac:spMkLst>
            <pc:docMk/>
            <pc:sldMk cId="855075275" sldId="357"/>
            <ac:spMk id="13" creationId="{641D4597-E2A9-496B-A192-3971C4844B8B}"/>
          </ac:spMkLst>
        </pc:spChg>
        <pc:spChg chg="add mod">
          <ac:chgData name="George Thaliath" userId="f477a75b20fc5ffe" providerId="LiveId" clId="{87B0134E-45EC-4DDB-9E87-0BEB147F951B}" dt="2021-08-08T15:23:25.478" v="732" actId="1076"/>
          <ac:spMkLst>
            <pc:docMk/>
            <pc:sldMk cId="855075275" sldId="357"/>
            <ac:spMk id="14" creationId="{70D37035-150A-4DA9-B594-ECAF57DD7BC7}"/>
          </ac:spMkLst>
        </pc:spChg>
        <pc:spChg chg="add mod">
          <ac:chgData name="George Thaliath" userId="f477a75b20fc5ffe" providerId="LiveId" clId="{87B0134E-45EC-4DDB-9E87-0BEB147F951B}" dt="2021-08-08T15:23:45.105" v="752" actId="14100"/>
          <ac:spMkLst>
            <pc:docMk/>
            <pc:sldMk cId="855075275" sldId="357"/>
            <ac:spMk id="15" creationId="{82A09B3D-2C9B-4920-AF69-D4A00EE7D99C}"/>
          </ac:spMkLst>
        </pc:spChg>
        <pc:spChg chg="add mod">
          <ac:chgData name="George Thaliath" userId="f477a75b20fc5ffe" providerId="LiveId" clId="{87B0134E-45EC-4DDB-9E87-0BEB147F951B}" dt="2021-08-08T15:24:16.518" v="810" actId="20577"/>
          <ac:spMkLst>
            <pc:docMk/>
            <pc:sldMk cId="855075275" sldId="357"/>
            <ac:spMk id="17" creationId="{1372F18D-0EB6-41A9-9F53-E892A7B5C886}"/>
          </ac:spMkLst>
        </pc:spChg>
        <pc:spChg chg="mod">
          <ac:chgData name="George Thaliath" userId="f477a75b20fc5ffe" providerId="LiveId" clId="{87B0134E-45EC-4DDB-9E87-0BEB147F951B}" dt="2021-08-08T14:42:14.563" v="47" actId="20577"/>
          <ac:spMkLst>
            <pc:docMk/>
            <pc:sldMk cId="855075275" sldId="357"/>
            <ac:spMk id="46" creationId="{00000000-0000-0000-0000-000000000000}"/>
          </ac:spMkLst>
        </pc:spChg>
        <pc:graphicFrameChg chg="add del mod">
          <ac:chgData name="George Thaliath" userId="f477a75b20fc5ffe" providerId="LiveId" clId="{87B0134E-45EC-4DDB-9E87-0BEB147F951B}" dt="2021-08-08T17:17:46.005" v="877" actId="478"/>
          <ac:graphicFrameMkLst>
            <pc:docMk/>
            <pc:sldMk cId="855075275" sldId="357"/>
            <ac:graphicFrameMk id="3" creationId="{BA00620F-075A-47FB-9CFD-D4A3C7CFC74A}"/>
          </ac:graphicFrameMkLst>
        </pc:graphicFrameChg>
        <pc:graphicFrameChg chg="add del mod">
          <ac:chgData name="George Thaliath" userId="f477a75b20fc5ffe" providerId="LiveId" clId="{87B0134E-45EC-4DDB-9E87-0BEB147F951B}" dt="2021-08-08T17:17:42.386" v="875" actId="478"/>
          <ac:graphicFrameMkLst>
            <pc:docMk/>
            <pc:sldMk cId="855075275" sldId="357"/>
            <ac:graphicFrameMk id="4" creationId="{7EB7FAB9-1FE2-42D9-8092-C0BF09589D20}"/>
          </ac:graphicFrameMkLst>
        </pc:graphicFrameChg>
        <pc:graphicFrameChg chg="add del mod">
          <ac:chgData name="George Thaliath" userId="f477a75b20fc5ffe" providerId="LiveId" clId="{87B0134E-45EC-4DDB-9E87-0BEB147F951B}" dt="2021-08-08T17:17:44.204" v="876" actId="478"/>
          <ac:graphicFrameMkLst>
            <pc:docMk/>
            <pc:sldMk cId="855075275" sldId="357"/>
            <ac:graphicFrameMk id="5" creationId="{25A3A6C4-934E-4BAF-A1F2-25A9A63A3172}"/>
          </ac:graphicFrameMkLst>
        </pc:graphicFrameChg>
        <pc:graphicFrameChg chg="del">
          <ac:chgData name="George Thaliath" userId="f477a75b20fc5ffe" providerId="LiveId" clId="{87B0134E-45EC-4DDB-9E87-0BEB147F951B}" dt="2021-08-08T14:42:17.244" v="48" actId="478"/>
          <ac:graphicFrameMkLst>
            <pc:docMk/>
            <pc:sldMk cId="855075275" sldId="357"/>
            <ac:graphicFrameMk id="6" creationId="{1132E74D-B017-4608-B226-9F39F22CADB4}"/>
          </ac:graphicFrameMkLst>
        </pc:graphicFrameChg>
        <pc:picChg chg="add mod modCrop">
          <ac:chgData name="George Thaliath" userId="f477a75b20fc5ffe" providerId="LiveId" clId="{87B0134E-45EC-4DDB-9E87-0BEB147F951B}" dt="2021-08-08T15:23:00.716" v="729" actId="408"/>
          <ac:picMkLst>
            <pc:docMk/>
            <pc:sldMk cId="855075275" sldId="357"/>
            <ac:picMk id="2" creationId="{BAF47951-1D5C-4CFB-B75D-DEF72F387BFF}"/>
          </ac:picMkLst>
        </pc:picChg>
        <pc:picChg chg="add mod">
          <ac:chgData name="George Thaliath" userId="f477a75b20fc5ffe" providerId="LiveId" clId="{87B0134E-45EC-4DDB-9E87-0BEB147F951B}" dt="2021-08-08T15:23:00.716" v="729" actId="408"/>
          <ac:picMkLst>
            <pc:docMk/>
            <pc:sldMk cId="855075275" sldId="357"/>
            <ac:picMk id="1025" creationId="{230BB9F3-9B4F-44D0-80DA-4AE27373073F}"/>
          </ac:picMkLst>
        </pc:picChg>
        <pc:picChg chg="add mod">
          <ac:chgData name="George Thaliath" userId="f477a75b20fc5ffe" providerId="LiveId" clId="{87B0134E-45EC-4DDB-9E87-0BEB147F951B}" dt="2021-08-08T15:23:00.716" v="729" actId="408"/>
          <ac:picMkLst>
            <pc:docMk/>
            <pc:sldMk cId="855075275" sldId="357"/>
            <ac:picMk id="1026" creationId="{BDB726D4-130D-4E89-8D49-A3C6BE446DF1}"/>
          </ac:picMkLst>
        </pc:picChg>
        <pc:picChg chg="add mod">
          <ac:chgData name="George Thaliath" userId="f477a75b20fc5ffe" providerId="LiveId" clId="{87B0134E-45EC-4DDB-9E87-0BEB147F951B}" dt="2021-08-08T15:23:00.716" v="729" actId="408"/>
          <ac:picMkLst>
            <pc:docMk/>
            <pc:sldMk cId="855075275" sldId="357"/>
            <ac:picMk id="1027" creationId="{30E91F49-A516-4A32-AF2A-12109293C2D4}"/>
          </ac:picMkLst>
        </pc:picChg>
      </pc:sldChg>
      <pc:sldChg chg="del">
        <pc:chgData name="George Thaliath" userId="f477a75b20fc5ffe" providerId="LiveId" clId="{87B0134E-45EC-4DDB-9E87-0BEB147F951B}" dt="2021-08-08T14:42:19.661" v="49" actId="47"/>
        <pc:sldMkLst>
          <pc:docMk/>
          <pc:sldMk cId="1339967775" sldId="366"/>
        </pc:sldMkLst>
      </pc:sldChg>
      <pc:sldChg chg="addSp delSp modSp mod">
        <pc:chgData name="George Thaliath" userId="f477a75b20fc5ffe" providerId="LiveId" clId="{87B0134E-45EC-4DDB-9E87-0BEB147F951B}" dt="2021-08-08T15:09:44.204" v="408" actId="20577"/>
        <pc:sldMkLst>
          <pc:docMk/>
          <pc:sldMk cId="982830635" sldId="367"/>
        </pc:sldMkLst>
        <pc:spChg chg="add mod">
          <ac:chgData name="George Thaliath" userId="f477a75b20fc5ffe" providerId="LiveId" clId="{87B0134E-45EC-4DDB-9E87-0BEB147F951B}" dt="2021-08-08T14:41:38.328" v="39" actId="6549"/>
          <ac:spMkLst>
            <pc:docMk/>
            <pc:sldMk cId="982830635" sldId="367"/>
            <ac:spMk id="8" creationId="{65C15B9C-F168-4830-AAD4-A8F4739FDBAD}"/>
          </ac:spMkLst>
        </pc:spChg>
        <pc:spChg chg="add mod">
          <ac:chgData name="George Thaliath" userId="f477a75b20fc5ffe" providerId="LiveId" clId="{87B0134E-45EC-4DDB-9E87-0BEB147F951B}" dt="2021-08-08T15:09:44.204" v="408" actId="20577"/>
          <ac:spMkLst>
            <pc:docMk/>
            <pc:sldMk cId="982830635" sldId="367"/>
            <ac:spMk id="9" creationId="{187DB294-57EE-499E-8B5E-F6D8E6B00E0D}"/>
          </ac:spMkLst>
        </pc:spChg>
        <pc:spChg chg="mod">
          <ac:chgData name="George Thaliath" userId="f477a75b20fc5ffe" providerId="LiveId" clId="{87B0134E-45EC-4DDB-9E87-0BEB147F951B}" dt="2021-08-08T14:42:44.460" v="56" actId="20577"/>
          <ac:spMkLst>
            <pc:docMk/>
            <pc:sldMk cId="982830635" sldId="367"/>
            <ac:spMk id="46" creationId="{00000000-0000-0000-0000-000000000000}"/>
          </ac:spMkLst>
        </pc:spChg>
        <pc:graphicFrameChg chg="del">
          <ac:chgData name="George Thaliath" userId="f477a75b20fc5ffe" providerId="LiveId" clId="{87B0134E-45EC-4DDB-9E87-0BEB147F951B}" dt="2021-08-08T14:41:20.431" v="35" actId="478"/>
          <ac:graphicFrameMkLst>
            <pc:docMk/>
            <pc:sldMk cId="982830635" sldId="367"/>
            <ac:graphicFrameMk id="2" creationId="{38DAB3BF-C9DB-49BF-8AE7-7832DF2C6468}"/>
          </ac:graphicFrameMkLst>
        </pc:graphicFrameChg>
      </pc:sldChg>
      <pc:sldChg chg="addSp delSp modSp new add del mod">
        <pc:chgData name="George Thaliath" userId="f477a75b20fc5ffe" providerId="LiveId" clId="{87B0134E-45EC-4DDB-9E87-0BEB147F951B}" dt="2021-08-08T17:17:39.318" v="874" actId="47"/>
        <pc:sldMkLst>
          <pc:docMk/>
          <pc:sldMk cId="2915948146" sldId="368"/>
        </pc:sldMkLst>
        <pc:spChg chg="del">
          <ac:chgData name="George Thaliath" userId="f477a75b20fc5ffe" providerId="LiveId" clId="{87B0134E-45EC-4DDB-9E87-0BEB147F951B}" dt="2021-08-08T15:24:27.240" v="813" actId="478"/>
          <ac:spMkLst>
            <pc:docMk/>
            <pc:sldMk cId="2915948146" sldId="368"/>
            <ac:spMk id="2" creationId="{1FCFAB7B-B335-403E-8738-0666077348A0}"/>
          </ac:spMkLst>
        </pc:spChg>
        <pc:spChg chg="del">
          <ac:chgData name="George Thaliath" userId="f477a75b20fc5ffe" providerId="LiveId" clId="{87B0134E-45EC-4DDB-9E87-0BEB147F951B}" dt="2021-08-08T15:24:27.240" v="813" actId="478"/>
          <ac:spMkLst>
            <pc:docMk/>
            <pc:sldMk cId="2915948146" sldId="368"/>
            <ac:spMk id="3" creationId="{2B533DA6-C632-44DD-9FBB-7F4412041181}"/>
          </ac:spMkLst>
        </pc:spChg>
        <pc:picChg chg="add del mod">
          <ac:chgData name="George Thaliath" userId="f477a75b20fc5ffe" providerId="LiveId" clId="{87B0134E-45EC-4DDB-9E87-0BEB147F951B}" dt="2021-08-08T15:30:43.914" v="820" actId="21"/>
          <ac:picMkLst>
            <pc:docMk/>
            <pc:sldMk cId="2915948146" sldId="368"/>
            <ac:picMk id="5" creationId="{C77F26B1-D1E3-4232-845D-726BCCE3D359}"/>
          </ac:picMkLst>
        </pc:picChg>
      </pc:sldChg>
      <pc:sldChg chg="addSp delSp modSp add mod delCm">
        <pc:chgData name="George Thaliath" userId="f477a75b20fc5ffe" providerId="LiveId" clId="{87B0134E-45EC-4DDB-9E87-0BEB147F951B}" dt="2021-08-08T17:20:53.660" v="883" actId="20577"/>
        <pc:sldMkLst>
          <pc:docMk/>
          <pc:sldMk cId="4079860057" sldId="369"/>
        </pc:sldMkLst>
        <pc:spChg chg="del mod">
          <ac:chgData name="George Thaliath" userId="f477a75b20fc5ffe" providerId="LiveId" clId="{87B0134E-45EC-4DDB-9E87-0BEB147F951B}" dt="2021-08-08T15:30:48.254" v="822" actId="478"/>
          <ac:spMkLst>
            <pc:docMk/>
            <pc:sldMk cId="4079860057" sldId="369"/>
            <ac:spMk id="10" creationId="{5EFB2EFB-0A83-438A-8406-60EBAB67A5D4}"/>
          </ac:spMkLst>
        </pc:spChg>
        <pc:spChg chg="del mod">
          <ac:chgData name="George Thaliath" userId="f477a75b20fc5ffe" providerId="LiveId" clId="{87B0134E-45EC-4DDB-9E87-0BEB147F951B}" dt="2021-08-08T15:30:48.254" v="822" actId="478"/>
          <ac:spMkLst>
            <pc:docMk/>
            <pc:sldMk cId="4079860057" sldId="369"/>
            <ac:spMk id="14" creationId="{70D37035-150A-4DA9-B594-ECAF57DD7BC7}"/>
          </ac:spMkLst>
        </pc:spChg>
        <pc:spChg chg="del mod">
          <ac:chgData name="George Thaliath" userId="f477a75b20fc5ffe" providerId="LiveId" clId="{87B0134E-45EC-4DDB-9E87-0BEB147F951B}" dt="2021-08-08T15:30:48.254" v="822" actId="478"/>
          <ac:spMkLst>
            <pc:docMk/>
            <pc:sldMk cId="4079860057" sldId="369"/>
            <ac:spMk id="15" creationId="{82A09B3D-2C9B-4920-AF69-D4A00EE7D99C}"/>
          </ac:spMkLst>
        </pc:spChg>
        <pc:spChg chg="del">
          <ac:chgData name="George Thaliath" userId="f477a75b20fc5ffe" providerId="LiveId" clId="{87B0134E-45EC-4DDB-9E87-0BEB147F951B}" dt="2021-08-08T15:30:48.254" v="822" actId="478"/>
          <ac:spMkLst>
            <pc:docMk/>
            <pc:sldMk cId="4079860057" sldId="369"/>
            <ac:spMk id="17" creationId="{1372F18D-0EB6-41A9-9F53-E892A7B5C886}"/>
          </ac:spMkLst>
        </pc:spChg>
        <pc:spChg chg="add mod">
          <ac:chgData name="George Thaliath" userId="f477a75b20fc5ffe" providerId="LiveId" clId="{87B0134E-45EC-4DDB-9E87-0BEB147F951B}" dt="2021-08-08T15:36:20.687" v="849" actId="1076"/>
          <ac:spMkLst>
            <pc:docMk/>
            <pc:sldMk cId="4079860057" sldId="369"/>
            <ac:spMk id="20" creationId="{1F4A27B0-5B12-4026-96FE-A8314B2F2F5D}"/>
          </ac:spMkLst>
        </pc:spChg>
        <pc:spChg chg="add del mod">
          <ac:chgData name="George Thaliath" userId="f477a75b20fc5ffe" providerId="LiveId" clId="{87B0134E-45EC-4DDB-9E87-0BEB147F951B}" dt="2021-08-08T15:36:50.210" v="850" actId="478"/>
          <ac:spMkLst>
            <pc:docMk/>
            <pc:sldMk cId="4079860057" sldId="369"/>
            <ac:spMk id="21" creationId="{099F8D53-7EE1-4E9C-A77E-2A58E5E6D5B1}"/>
          </ac:spMkLst>
        </pc:spChg>
        <pc:spChg chg="mod">
          <ac:chgData name="George Thaliath" userId="f477a75b20fc5ffe" providerId="LiveId" clId="{87B0134E-45EC-4DDB-9E87-0BEB147F951B}" dt="2021-08-08T17:20:53.660" v="883" actId="20577"/>
          <ac:spMkLst>
            <pc:docMk/>
            <pc:sldMk cId="4079860057" sldId="369"/>
            <ac:spMk id="46" creationId="{00000000-0000-0000-0000-000000000000}"/>
          </ac:spMkLst>
        </pc:spChg>
        <pc:grpChg chg="mod">
          <ac:chgData name="George Thaliath" userId="f477a75b20fc5ffe" providerId="LiveId" clId="{87B0134E-45EC-4DDB-9E87-0BEB147F951B}" dt="2021-08-08T17:20:50.772" v="882" actId="1076"/>
          <ac:grpSpMkLst>
            <pc:docMk/>
            <pc:sldMk cId="4079860057" sldId="369"/>
            <ac:grpSpMk id="12" creationId="{00000000-0000-0000-0000-000000000000}"/>
          </ac:grpSpMkLst>
        </pc:grpChg>
        <pc:graphicFrameChg chg="add mod">
          <ac:chgData name="George Thaliath" userId="f477a75b20fc5ffe" providerId="LiveId" clId="{87B0134E-45EC-4DDB-9E87-0BEB147F951B}" dt="2021-08-08T15:32:15.459" v="827" actId="1076"/>
          <ac:graphicFrameMkLst>
            <pc:docMk/>
            <pc:sldMk cId="4079860057" sldId="369"/>
            <ac:graphicFrameMk id="3" creationId="{33784AEA-FB6C-4DBF-B05D-5AF2B2B7E7CF}"/>
          </ac:graphicFrameMkLst>
        </pc:graphicFrameChg>
        <pc:graphicFrameChg chg="add del mod">
          <ac:chgData name="George Thaliath" userId="f477a75b20fc5ffe" providerId="LiveId" clId="{87B0134E-45EC-4DDB-9E87-0BEB147F951B}" dt="2021-08-08T15:33:11.856" v="831"/>
          <ac:graphicFrameMkLst>
            <pc:docMk/>
            <pc:sldMk cId="4079860057" sldId="369"/>
            <ac:graphicFrameMk id="4" creationId="{32D47E45-6CD9-40D1-A387-560C1DBBE1B7}"/>
          </ac:graphicFrameMkLst>
        </pc:graphicFrameChg>
        <pc:graphicFrameChg chg="add mod">
          <ac:chgData name="George Thaliath" userId="f477a75b20fc5ffe" providerId="LiveId" clId="{87B0134E-45EC-4DDB-9E87-0BEB147F951B}" dt="2021-08-08T15:33:49.861" v="834" actId="1076"/>
          <ac:graphicFrameMkLst>
            <pc:docMk/>
            <pc:sldMk cId="4079860057" sldId="369"/>
            <ac:graphicFrameMk id="5" creationId="{F6490A37-AA84-46D4-A204-6DB3FD039C63}"/>
          </ac:graphicFrameMkLst>
        </pc:graphicFrameChg>
        <pc:graphicFrameChg chg="add mod">
          <ac:chgData name="George Thaliath" userId="f477a75b20fc5ffe" providerId="LiveId" clId="{87B0134E-45EC-4DDB-9E87-0BEB147F951B}" dt="2021-08-08T15:34:20.141" v="837" actId="1076"/>
          <ac:graphicFrameMkLst>
            <pc:docMk/>
            <pc:sldMk cId="4079860057" sldId="369"/>
            <ac:graphicFrameMk id="6" creationId="{153F4A03-BD7D-4460-9B8C-D83592B87F8E}"/>
          </ac:graphicFrameMkLst>
        </pc:graphicFrameChg>
        <pc:picChg chg="del mod">
          <ac:chgData name="George Thaliath" userId="f477a75b20fc5ffe" providerId="LiveId" clId="{87B0134E-45EC-4DDB-9E87-0BEB147F951B}" dt="2021-08-08T15:30:48.254" v="822" actId="478"/>
          <ac:picMkLst>
            <pc:docMk/>
            <pc:sldMk cId="4079860057" sldId="369"/>
            <ac:picMk id="2" creationId="{BAF47951-1D5C-4CFB-B75D-DEF72F387BFF}"/>
          </ac:picMkLst>
        </pc:picChg>
        <pc:picChg chg="add mod">
          <ac:chgData name="George Thaliath" userId="f477a75b20fc5ffe" providerId="LiveId" clId="{87B0134E-45EC-4DDB-9E87-0BEB147F951B}" dt="2021-08-08T15:35:32.438" v="847" actId="14100"/>
          <ac:picMkLst>
            <pc:docMk/>
            <pc:sldMk cId="4079860057" sldId="369"/>
            <ac:picMk id="16" creationId="{6F6ED790-907E-4456-8E44-360A44B81111}"/>
          </ac:picMkLst>
        </pc:picChg>
        <pc:picChg chg="del mod">
          <ac:chgData name="George Thaliath" userId="f477a75b20fc5ffe" providerId="LiveId" clId="{87B0134E-45EC-4DDB-9E87-0BEB147F951B}" dt="2021-08-08T15:30:48.254" v="822" actId="478"/>
          <ac:picMkLst>
            <pc:docMk/>
            <pc:sldMk cId="4079860057" sldId="369"/>
            <ac:picMk id="1025" creationId="{230BB9F3-9B4F-44D0-80DA-4AE27373073F}"/>
          </ac:picMkLst>
        </pc:picChg>
        <pc:picChg chg="del mod">
          <ac:chgData name="George Thaliath" userId="f477a75b20fc5ffe" providerId="LiveId" clId="{87B0134E-45EC-4DDB-9E87-0BEB147F951B}" dt="2021-08-08T15:30:48.254" v="822" actId="478"/>
          <ac:picMkLst>
            <pc:docMk/>
            <pc:sldMk cId="4079860057" sldId="369"/>
            <ac:picMk id="1026" creationId="{BDB726D4-130D-4E89-8D49-A3C6BE446DF1}"/>
          </ac:picMkLst>
        </pc:picChg>
        <pc:picChg chg="del">
          <ac:chgData name="George Thaliath" userId="f477a75b20fc5ffe" providerId="LiveId" clId="{87B0134E-45EC-4DDB-9E87-0BEB147F951B}" dt="2021-08-08T15:30:48.254" v="822" actId="478"/>
          <ac:picMkLst>
            <pc:docMk/>
            <pc:sldMk cId="4079860057" sldId="369"/>
            <ac:picMk id="1027" creationId="{30E91F49-A516-4A32-AF2A-12109293C2D4}"/>
          </ac:picMkLst>
        </pc:picChg>
      </pc:sldChg>
    </pc:docChg>
  </pc:docChgLst>
  <pc:docChgLst>
    <pc:chgData name="George Thaliath" userId="f477a75b20fc5ffe" providerId="LiveId" clId="{C0396C20-3EFE-487E-A1C6-9CECF29052F7}"/>
    <pc:docChg chg="undo redo custSel modSld">
      <pc:chgData name="George Thaliath" userId="f477a75b20fc5ffe" providerId="LiveId" clId="{C0396C20-3EFE-487E-A1C6-9CECF29052F7}" dt="2021-07-24T05:59:55.402" v="1077" actId="20577"/>
      <pc:docMkLst>
        <pc:docMk/>
      </pc:docMkLst>
      <pc:sldChg chg="addSp delSp modSp mod">
        <pc:chgData name="George Thaliath" userId="f477a75b20fc5ffe" providerId="LiveId" clId="{C0396C20-3EFE-487E-A1C6-9CECF29052F7}" dt="2021-07-24T05:33:23.897" v="350" actId="478"/>
        <pc:sldMkLst>
          <pc:docMk/>
          <pc:sldMk cId="855075275" sldId="357"/>
        </pc:sldMkLst>
        <pc:spChg chg="del mod">
          <ac:chgData name="George Thaliath" userId="f477a75b20fc5ffe" providerId="LiveId" clId="{C0396C20-3EFE-487E-A1C6-9CECF29052F7}" dt="2021-07-24T05:33:23.897" v="350" actId="478"/>
          <ac:spMkLst>
            <pc:docMk/>
            <pc:sldMk cId="855075275" sldId="357"/>
            <ac:spMk id="9" creationId="{F58C29BA-95B3-4D34-8EAD-D0FC95E6E4A5}"/>
          </ac:spMkLst>
        </pc:spChg>
        <pc:spChg chg="mod">
          <ac:chgData name="George Thaliath" userId="f477a75b20fc5ffe" providerId="LiveId" clId="{C0396C20-3EFE-487E-A1C6-9CECF29052F7}" dt="2021-07-24T05:32:44.381" v="349" actId="1076"/>
          <ac:spMkLst>
            <pc:docMk/>
            <pc:sldMk cId="855075275" sldId="357"/>
            <ac:spMk id="11" creationId="{CFE246E7-CA10-4AC4-A1F2-8404982093A1}"/>
          </ac:spMkLst>
        </pc:spChg>
        <pc:spChg chg="mod">
          <ac:chgData name="George Thaliath" userId="f477a75b20fc5ffe" providerId="LiveId" clId="{C0396C20-3EFE-487E-A1C6-9CECF29052F7}" dt="2021-07-24T05:20:53.139" v="232" actId="20577"/>
          <ac:spMkLst>
            <pc:docMk/>
            <pc:sldMk cId="855075275" sldId="357"/>
            <ac:spMk id="46" creationId="{00000000-0000-0000-0000-000000000000}"/>
          </ac:spMkLst>
        </pc:spChg>
        <pc:graphicFrameChg chg="add del mod">
          <ac:chgData name="George Thaliath" userId="f477a75b20fc5ffe" providerId="LiveId" clId="{C0396C20-3EFE-487E-A1C6-9CECF29052F7}" dt="2021-07-24T05:09:22.847" v="196"/>
          <ac:graphicFrameMkLst>
            <pc:docMk/>
            <pc:sldMk cId="855075275" sldId="357"/>
            <ac:graphicFrameMk id="2" creationId="{BD01BB2A-6D72-4E1E-B4F0-8B434E6AC1EB}"/>
          </ac:graphicFrameMkLst>
        </pc:graphicFrameChg>
        <pc:graphicFrameChg chg="add del mod">
          <ac:chgData name="George Thaliath" userId="f477a75b20fc5ffe" providerId="LiveId" clId="{C0396C20-3EFE-487E-A1C6-9CECF29052F7}" dt="2021-07-24T05:09:30.843" v="200"/>
          <ac:graphicFrameMkLst>
            <pc:docMk/>
            <pc:sldMk cId="855075275" sldId="357"/>
            <ac:graphicFrameMk id="3" creationId="{B4B52348-6D3A-45C6-BFA5-290CDEF804F3}"/>
          </ac:graphicFrameMkLst>
        </pc:graphicFrameChg>
        <pc:graphicFrameChg chg="add del mod">
          <ac:chgData name="George Thaliath" userId="f477a75b20fc5ffe" providerId="LiveId" clId="{C0396C20-3EFE-487E-A1C6-9CECF29052F7}" dt="2021-07-24T05:19:41.335" v="206" actId="478"/>
          <ac:graphicFrameMkLst>
            <pc:docMk/>
            <pc:sldMk cId="855075275" sldId="357"/>
            <ac:graphicFrameMk id="4" creationId="{134F56E6-F9F7-4FD7-AFE0-212D226FD8CD}"/>
          </ac:graphicFrameMkLst>
        </pc:graphicFrameChg>
        <pc:graphicFrameChg chg="add del mod">
          <ac:chgData name="George Thaliath" userId="f477a75b20fc5ffe" providerId="LiveId" clId="{C0396C20-3EFE-487E-A1C6-9CECF29052F7}" dt="2021-07-24T05:22:28.358" v="249" actId="478"/>
          <ac:graphicFrameMkLst>
            <pc:docMk/>
            <pc:sldMk cId="855075275" sldId="357"/>
            <ac:graphicFrameMk id="5" creationId="{0A144C26-82F9-4BCC-819B-44E32986414F}"/>
          </ac:graphicFrameMkLst>
        </pc:graphicFrameChg>
        <pc:graphicFrameChg chg="add mod">
          <ac:chgData name="George Thaliath" userId="f477a75b20fc5ffe" providerId="LiveId" clId="{C0396C20-3EFE-487E-A1C6-9CECF29052F7}" dt="2021-07-24T05:26:24.321" v="282" actId="1076"/>
          <ac:graphicFrameMkLst>
            <pc:docMk/>
            <pc:sldMk cId="855075275" sldId="357"/>
            <ac:graphicFrameMk id="6" creationId="{1132E74D-B017-4608-B226-9F39F22CADB4}"/>
          </ac:graphicFrameMkLst>
        </pc:graphicFrameChg>
      </pc:sldChg>
      <pc:sldChg chg="delSp modSp mod">
        <pc:chgData name="George Thaliath" userId="f477a75b20fc5ffe" providerId="LiveId" clId="{C0396C20-3EFE-487E-A1C6-9CECF29052F7}" dt="2021-07-24T05:59:55.402" v="1077" actId="20577"/>
        <pc:sldMkLst>
          <pc:docMk/>
          <pc:sldMk cId="1339967775" sldId="366"/>
        </pc:sldMkLst>
        <pc:spChg chg="mod">
          <ac:chgData name="George Thaliath" userId="f477a75b20fc5ffe" providerId="LiveId" clId="{C0396C20-3EFE-487E-A1C6-9CECF29052F7}" dt="2021-07-24T05:59:55.402" v="1077" actId="20577"/>
          <ac:spMkLst>
            <pc:docMk/>
            <pc:sldMk cId="1339967775" sldId="366"/>
            <ac:spMk id="14" creationId="{557179A5-F887-473D-98B1-2138BB815F89}"/>
          </ac:spMkLst>
        </pc:spChg>
        <pc:spChg chg="del">
          <ac:chgData name="George Thaliath" userId="f477a75b20fc5ffe" providerId="LiveId" clId="{C0396C20-3EFE-487E-A1C6-9CECF29052F7}" dt="2021-07-24T05:29:05.026" v="284" actId="478"/>
          <ac:spMkLst>
            <pc:docMk/>
            <pc:sldMk cId="1339967775" sldId="366"/>
            <ac:spMk id="15" creationId="{56465A73-C3F6-42CB-9A9F-D6AED2D62539}"/>
          </ac:spMkLst>
        </pc:spChg>
        <pc:spChg chg="mod">
          <ac:chgData name="George Thaliath" userId="f477a75b20fc5ffe" providerId="LiveId" clId="{C0396C20-3EFE-487E-A1C6-9CECF29052F7}" dt="2021-07-24T05:24:12.337" v="277" actId="20577"/>
          <ac:spMkLst>
            <pc:docMk/>
            <pc:sldMk cId="1339967775" sldId="366"/>
            <ac:spMk id="46" creationId="{00000000-0000-0000-0000-000000000000}"/>
          </ac:spMkLst>
        </pc:spChg>
        <pc:graphicFrameChg chg="del">
          <ac:chgData name="George Thaliath" userId="f477a75b20fc5ffe" providerId="LiveId" clId="{C0396C20-3EFE-487E-A1C6-9CECF29052F7}" dt="2021-07-24T05:29:02.846" v="283" actId="478"/>
          <ac:graphicFrameMkLst>
            <pc:docMk/>
            <pc:sldMk cId="1339967775" sldId="366"/>
            <ac:graphicFrameMk id="7" creationId="{BE3E341C-34AF-4926-88B6-0021886E257E}"/>
          </ac:graphicFrameMkLst>
        </pc:graphicFrameChg>
        <pc:graphicFrameChg chg="del">
          <ac:chgData name="George Thaliath" userId="f477a75b20fc5ffe" providerId="LiveId" clId="{C0396C20-3EFE-487E-A1C6-9CECF29052F7}" dt="2021-07-24T05:29:05.026" v="284" actId="478"/>
          <ac:graphicFrameMkLst>
            <pc:docMk/>
            <pc:sldMk cId="1339967775" sldId="366"/>
            <ac:graphicFrameMk id="9" creationId="{CC1A7D3D-DF98-4D49-92F6-E23468096E05}"/>
          </ac:graphicFrameMkLst>
        </pc:graphicFrameChg>
      </pc:sldChg>
      <pc:sldChg chg="modSp mod">
        <pc:chgData name="George Thaliath" userId="f477a75b20fc5ffe" providerId="LiveId" clId="{C0396C20-3EFE-487E-A1C6-9CECF29052F7}" dt="2021-07-24T05:39:42.014" v="490" actId="6549"/>
        <pc:sldMkLst>
          <pc:docMk/>
          <pc:sldMk cId="982830635" sldId="367"/>
        </pc:sldMkLst>
        <pc:spChg chg="mod">
          <ac:chgData name="George Thaliath" userId="f477a75b20fc5ffe" providerId="LiveId" clId="{C0396C20-3EFE-487E-A1C6-9CECF29052F7}" dt="2021-07-24T05:21:02.919" v="248" actId="20577"/>
          <ac:spMkLst>
            <pc:docMk/>
            <pc:sldMk cId="982830635" sldId="367"/>
            <ac:spMk id="46" creationId="{00000000-0000-0000-0000-000000000000}"/>
          </ac:spMkLst>
        </pc:spChg>
        <pc:graphicFrameChg chg="mod modGraphic">
          <ac:chgData name="George Thaliath" userId="f477a75b20fc5ffe" providerId="LiveId" clId="{C0396C20-3EFE-487E-A1C6-9CECF29052F7}" dt="2021-07-24T05:39:42.014" v="490" actId="6549"/>
          <ac:graphicFrameMkLst>
            <pc:docMk/>
            <pc:sldMk cId="982830635" sldId="367"/>
            <ac:graphicFrameMk id="2" creationId="{38DAB3BF-C9DB-49BF-8AE7-7832DF2C6468}"/>
          </ac:graphicFrameMkLst>
        </pc:graphicFrameChg>
      </pc:sldChg>
    </pc:docChg>
  </pc:docChgLst>
  <pc:docChgLst>
    <pc:chgData name="George Thaliath" userId="f477a75b20fc5ffe" providerId="LiveId" clId="{8608F381-0722-43F8-B4C1-4099C0919F84}"/>
    <pc:docChg chg="undo custSel addSld delSld modSld">
      <pc:chgData name="George Thaliath" userId="f477a75b20fc5ffe" providerId="LiveId" clId="{8608F381-0722-43F8-B4C1-4099C0919F84}" dt="2021-08-20T15:43:43.249" v="302"/>
      <pc:docMkLst>
        <pc:docMk/>
      </pc:docMkLst>
      <pc:sldChg chg="addSp delSp modSp add del mod">
        <pc:chgData name="George Thaliath" userId="f477a75b20fc5ffe" providerId="LiveId" clId="{8608F381-0722-43F8-B4C1-4099C0919F84}" dt="2021-08-20T15:34:26.516" v="192" actId="47"/>
        <pc:sldMkLst>
          <pc:docMk/>
          <pc:sldMk cId="0" sldId="262"/>
        </pc:sldMkLst>
        <pc:spChg chg="add mod">
          <ac:chgData name="George Thaliath" userId="f477a75b20fc5ffe" providerId="LiveId" clId="{8608F381-0722-43F8-B4C1-4099C0919F84}" dt="2021-08-20T15:28:23.994" v="80" actId="20577"/>
          <ac:spMkLst>
            <pc:docMk/>
            <pc:sldMk cId="0" sldId="262"/>
            <ac:spMk id="11" creationId="{8512CEAE-C80E-4A6D-AAD1-792268FF16B5}"/>
          </ac:spMkLst>
        </pc:spChg>
        <pc:spChg chg="add mod">
          <ac:chgData name="George Thaliath" userId="f477a75b20fc5ffe" providerId="LiveId" clId="{8608F381-0722-43F8-B4C1-4099C0919F84}" dt="2021-08-20T15:27:31.227" v="56" actId="1076"/>
          <ac:spMkLst>
            <pc:docMk/>
            <pc:sldMk cId="0" sldId="262"/>
            <ac:spMk id="12" creationId="{470AC2CC-0BCB-4A25-9006-C3732465E6B6}"/>
          </ac:spMkLst>
        </pc:spChg>
        <pc:spChg chg="add mod">
          <ac:chgData name="George Thaliath" userId="f477a75b20fc5ffe" providerId="LiveId" clId="{8608F381-0722-43F8-B4C1-4099C0919F84}" dt="2021-08-20T15:28:02.095" v="70" actId="20577"/>
          <ac:spMkLst>
            <pc:docMk/>
            <pc:sldMk cId="0" sldId="262"/>
            <ac:spMk id="13" creationId="{FE6A008A-C260-4450-9BB5-3A31B6CFA10A}"/>
          </ac:spMkLst>
        </pc:spChg>
        <pc:spChg chg="add mod">
          <ac:chgData name="George Thaliath" userId="f477a75b20fc5ffe" providerId="LiveId" clId="{8608F381-0722-43F8-B4C1-4099C0919F84}" dt="2021-08-20T15:28:04.539" v="72" actId="571"/>
          <ac:spMkLst>
            <pc:docMk/>
            <pc:sldMk cId="0" sldId="262"/>
            <ac:spMk id="14" creationId="{AB593F92-1751-4F54-9372-C12AF748964C}"/>
          </ac:spMkLst>
        </pc:spChg>
        <pc:spChg chg="add mod">
          <ac:chgData name="George Thaliath" userId="f477a75b20fc5ffe" providerId="LiveId" clId="{8608F381-0722-43F8-B4C1-4099C0919F84}" dt="2021-08-20T15:28:38.158" v="87" actId="20577"/>
          <ac:spMkLst>
            <pc:docMk/>
            <pc:sldMk cId="0" sldId="262"/>
            <ac:spMk id="15" creationId="{E3F4D7DD-52D9-4EBC-91D6-21D39C428EE6}"/>
          </ac:spMkLst>
        </pc:spChg>
        <pc:spChg chg="add mod">
          <ac:chgData name="George Thaliath" userId="f477a75b20fc5ffe" providerId="LiveId" clId="{8608F381-0722-43F8-B4C1-4099C0919F84}" dt="2021-08-20T15:28:40.162" v="88" actId="1076"/>
          <ac:spMkLst>
            <pc:docMk/>
            <pc:sldMk cId="0" sldId="262"/>
            <ac:spMk id="16" creationId="{66AE0F70-428B-4757-BB23-1E86BBB1D6DE}"/>
          </ac:spMkLst>
        </pc:spChg>
        <pc:spChg chg="add del mod">
          <ac:chgData name="George Thaliath" userId="f477a75b20fc5ffe" providerId="LiveId" clId="{8608F381-0722-43F8-B4C1-4099C0919F84}" dt="2021-08-20T15:27:42.458" v="61" actId="1076"/>
          <ac:spMkLst>
            <pc:docMk/>
            <pc:sldMk cId="0" sldId="262"/>
            <ac:spMk id="1048712" creationId="{00000000-0000-0000-0000-000000000000}"/>
          </ac:spMkLst>
        </pc:spChg>
        <pc:graphicFrameChg chg="add del mod modGraphic">
          <ac:chgData name="George Thaliath" userId="f477a75b20fc5ffe" providerId="LiveId" clId="{8608F381-0722-43F8-B4C1-4099C0919F84}" dt="2021-08-20T15:25:07.756" v="19" actId="478"/>
          <ac:graphicFrameMkLst>
            <pc:docMk/>
            <pc:sldMk cId="0" sldId="262"/>
            <ac:graphicFrameMk id="2" creationId="{CBE03D65-3A67-4079-812F-6B6EC0D4AB31}"/>
          </ac:graphicFrameMkLst>
        </pc:graphicFrameChg>
        <pc:graphicFrameChg chg="add del mod modGraphic">
          <ac:chgData name="George Thaliath" userId="f477a75b20fc5ffe" providerId="LiveId" clId="{8608F381-0722-43F8-B4C1-4099C0919F84}" dt="2021-08-20T15:27:16.382" v="44" actId="478"/>
          <ac:graphicFrameMkLst>
            <pc:docMk/>
            <pc:sldMk cId="0" sldId="262"/>
            <ac:graphicFrameMk id="3" creationId="{04332922-FA4C-4288-A7C2-7E1EE5CB1748}"/>
          </ac:graphicFrameMkLst>
        </pc:graphicFrameChg>
      </pc:sldChg>
      <pc:sldChg chg="addSp modSp mod">
        <pc:chgData name="George Thaliath" userId="f477a75b20fc5ffe" providerId="LiveId" clId="{8608F381-0722-43F8-B4C1-4099C0919F84}" dt="2021-08-20T15:43:43.249" v="302"/>
        <pc:sldMkLst>
          <pc:docMk/>
          <pc:sldMk cId="3787372762" sldId="334"/>
        </pc:sldMkLst>
        <pc:spChg chg="mod">
          <ac:chgData name="George Thaliath" userId="f477a75b20fc5ffe" providerId="LiveId" clId="{8608F381-0722-43F8-B4C1-4099C0919F84}" dt="2021-08-20T15:42:13.985" v="283" actId="20577"/>
          <ac:spMkLst>
            <pc:docMk/>
            <pc:sldMk cId="3787372762" sldId="334"/>
            <ac:spMk id="3" creationId="{00000000-0000-0000-0000-000000000000}"/>
          </ac:spMkLst>
        </pc:spChg>
        <pc:spChg chg="add mod">
          <ac:chgData name="George Thaliath" userId="f477a75b20fc5ffe" providerId="LiveId" clId="{8608F381-0722-43F8-B4C1-4099C0919F84}" dt="2021-08-20T15:43:43.249" v="302"/>
          <ac:spMkLst>
            <pc:docMk/>
            <pc:sldMk cId="3787372762" sldId="334"/>
            <ac:spMk id="14" creationId="{4D41F988-B02A-4FDB-BFBB-E061633B4D8B}"/>
          </ac:spMkLst>
        </pc:spChg>
        <pc:spChg chg="mod">
          <ac:chgData name="George Thaliath" userId="f477a75b20fc5ffe" providerId="LiveId" clId="{8608F381-0722-43F8-B4C1-4099C0919F84}" dt="2021-08-20T15:42:55.591" v="285"/>
          <ac:spMkLst>
            <pc:docMk/>
            <pc:sldMk cId="3787372762" sldId="334"/>
            <ac:spMk id="23" creationId="{00000000-0000-0000-0000-000000000000}"/>
          </ac:spMkLst>
        </pc:spChg>
      </pc:sldChg>
      <pc:sldChg chg="del">
        <pc:chgData name="George Thaliath" userId="f477a75b20fc5ffe" providerId="LiveId" clId="{8608F381-0722-43F8-B4C1-4099C0919F84}" dt="2021-08-20T15:37:26.981" v="196" actId="47"/>
        <pc:sldMkLst>
          <pc:docMk/>
          <pc:sldMk cId="855075275" sldId="357"/>
        </pc:sldMkLst>
      </pc:sldChg>
      <pc:sldChg chg="del">
        <pc:chgData name="George Thaliath" userId="f477a75b20fc5ffe" providerId="LiveId" clId="{8608F381-0722-43F8-B4C1-4099C0919F84}" dt="2021-08-20T15:22:16.128" v="10" actId="47"/>
        <pc:sldMkLst>
          <pc:docMk/>
          <pc:sldMk cId="3895615882" sldId="370"/>
        </pc:sldMkLst>
      </pc:sldChg>
      <pc:sldChg chg="addSp delSp modSp mod">
        <pc:chgData name="George Thaliath" userId="f477a75b20fc5ffe" providerId="LiveId" clId="{8608F381-0722-43F8-B4C1-4099C0919F84}" dt="2021-08-20T15:41:12.328" v="220" actId="1076"/>
        <pc:sldMkLst>
          <pc:docMk/>
          <pc:sldMk cId="1596124724" sldId="371"/>
        </pc:sldMkLst>
        <pc:spChg chg="add mod">
          <ac:chgData name="George Thaliath" userId="f477a75b20fc5ffe" providerId="LiveId" clId="{8608F381-0722-43F8-B4C1-4099C0919F84}" dt="2021-08-20T15:41:03.450" v="215" actId="1076"/>
          <ac:spMkLst>
            <pc:docMk/>
            <pc:sldMk cId="1596124724" sldId="371"/>
            <ac:spMk id="8" creationId="{58908BF1-6F17-477A-AB3E-7CF3A3E69229}"/>
          </ac:spMkLst>
        </pc:spChg>
        <pc:spChg chg="del">
          <ac:chgData name="George Thaliath" userId="f477a75b20fc5ffe" providerId="LiveId" clId="{8608F381-0722-43F8-B4C1-4099C0919F84}" dt="2021-08-20T15:36:38.200" v="193" actId="478"/>
          <ac:spMkLst>
            <pc:docMk/>
            <pc:sldMk cId="1596124724" sldId="371"/>
            <ac:spMk id="10" creationId="{B3DB4EF5-04DC-410D-8600-5DE7C2F4F447}"/>
          </ac:spMkLst>
        </pc:spChg>
        <pc:spChg chg="mod">
          <ac:chgData name="George Thaliath" userId="f477a75b20fc5ffe" providerId="LiveId" clId="{8608F381-0722-43F8-B4C1-4099C0919F84}" dt="2021-08-20T15:39:57.547" v="208" actId="20577"/>
          <ac:spMkLst>
            <pc:docMk/>
            <pc:sldMk cId="1596124724" sldId="371"/>
            <ac:spMk id="46" creationId="{00000000-0000-0000-0000-000000000000}"/>
          </ac:spMkLst>
        </pc:spChg>
        <pc:picChg chg="add mod">
          <ac:chgData name="George Thaliath" userId="f477a75b20fc5ffe" providerId="LiveId" clId="{8608F381-0722-43F8-B4C1-4099C0919F84}" dt="2021-08-20T15:41:12.328" v="220" actId="1076"/>
          <ac:picMkLst>
            <pc:docMk/>
            <pc:sldMk cId="1596124724" sldId="371"/>
            <ac:picMk id="2050" creationId="{AE903EE4-B5D8-420E-BD8D-5206B3DB9EBE}"/>
          </ac:picMkLst>
        </pc:picChg>
      </pc:sldChg>
      <pc:sldChg chg="del">
        <pc:chgData name="George Thaliath" userId="f477a75b20fc5ffe" providerId="LiveId" clId="{8608F381-0722-43F8-B4C1-4099C0919F84}" dt="2021-08-20T15:22:18.330" v="11" actId="47"/>
        <pc:sldMkLst>
          <pc:docMk/>
          <pc:sldMk cId="1753540472" sldId="372"/>
        </pc:sldMkLst>
      </pc:sldChg>
      <pc:sldChg chg="modSp add del mod">
        <pc:chgData name="George Thaliath" userId="f477a75b20fc5ffe" providerId="LiveId" clId="{8608F381-0722-43F8-B4C1-4099C0919F84}" dt="2021-08-20T15:21:45.044" v="7" actId="14100"/>
        <pc:sldMkLst>
          <pc:docMk/>
          <pc:sldMk cId="768376984" sldId="373"/>
        </pc:sldMkLst>
        <pc:spChg chg="mod">
          <ac:chgData name="George Thaliath" userId="f477a75b20fc5ffe" providerId="LiveId" clId="{8608F381-0722-43F8-B4C1-4099C0919F84}" dt="2021-08-20T15:21:45.044" v="7" actId="14100"/>
          <ac:spMkLst>
            <pc:docMk/>
            <pc:sldMk cId="768376984" sldId="373"/>
            <ac:spMk id="4" creationId="{00000000-0000-0000-0000-000000000000}"/>
          </ac:spMkLst>
        </pc:spChg>
        <pc:graphicFrameChg chg="mod">
          <ac:chgData name="George Thaliath" userId="f477a75b20fc5ffe" providerId="LiveId" clId="{8608F381-0722-43F8-B4C1-4099C0919F84}" dt="2021-08-20T15:21:40.594" v="5" actId="1076"/>
          <ac:graphicFrameMkLst>
            <pc:docMk/>
            <pc:sldMk cId="768376984" sldId="373"/>
            <ac:graphicFrameMk id="3" creationId="{00000000-0000-0000-0000-000000000000}"/>
          </ac:graphicFrameMkLst>
        </pc:graphicFrameChg>
      </pc:sldChg>
      <pc:sldChg chg="modSp add mod">
        <pc:chgData name="George Thaliath" userId="f477a75b20fc5ffe" providerId="LiveId" clId="{8608F381-0722-43F8-B4C1-4099C0919F84}" dt="2021-08-20T15:21:20.422" v="2" actId="313"/>
        <pc:sldMkLst>
          <pc:docMk/>
          <pc:sldMk cId="3605965695" sldId="374"/>
        </pc:sldMkLst>
        <pc:spChg chg="mod">
          <ac:chgData name="George Thaliath" userId="f477a75b20fc5ffe" providerId="LiveId" clId="{8608F381-0722-43F8-B4C1-4099C0919F84}" dt="2021-08-20T15:21:20.422" v="2" actId="313"/>
          <ac:spMkLst>
            <pc:docMk/>
            <pc:sldMk cId="3605965695" sldId="374"/>
            <ac:spMk id="13" creationId="{65C15B9C-F168-4830-AAD4-A8F4739FDBAD}"/>
          </ac:spMkLst>
        </pc:spChg>
      </pc:sldChg>
      <pc:sldChg chg="modSp add mod">
        <pc:chgData name="George Thaliath" userId="f477a75b20fc5ffe" providerId="LiveId" clId="{8608F381-0722-43F8-B4C1-4099C0919F84}" dt="2021-08-20T15:37:20.551" v="195" actId="1076"/>
        <pc:sldMkLst>
          <pc:docMk/>
          <pc:sldMk cId="688651470" sldId="375"/>
        </pc:sldMkLst>
        <pc:picChg chg="mod">
          <ac:chgData name="George Thaliath" userId="f477a75b20fc5ffe" providerId="LiveId" clId="{8608F381-0722-43F8-B4C1-4099C0919F84}" dt="2021-08-20T15:37:20.551" v="195" actId="1076"/>
          <ac:picMkLst>
            <pc:docMk/>
            <pc:sldMk cId="688651470" sldId="375"/>
            <ac:picMk id="4" creationId="{00000000-0000-0000-0000-000000000000}"/>
          </ac:picMkLst>
        </pc:picChg>
      </pc:sldChg>
      <pc:sldChg chg="addSp delSp modSp add mod">
        <pc:chgData name="George Thaliath" userId="f477a75b20fc5ffe" providerId="LiveId" clId="{8608F381-0722-43F8-B4C1-4099C0919F84}" dt="2021-08-20T15:39:25.815" v="205" actId="14100"/>
        <pc:sldMkLst>
          <pc:docMk/>
          <pc:sldMk cId="1514839354" sldId="376"/>
        </pc:sldMkLst>
        <pc:spChg chg="mod">
          <ac:chgData name="George Thaliath" userId="f477a75b20fc5ffe" providerId="LiveId" clId="{8608F381-0722-43F8-B4C1-4099C0919F84}" dt="2021-08-20T15:32:12.356" v="151" actId="18245"/>
          <ac:spMkLst>
            <pc:docMk/>
            <pc:sldMk cId="1514839354" sldId="376"/>
            <ac:spMk id="4" creationId="{A55E7682-37CD-4F62-A190-1AA92AD4DD45}"/>
          </ac:spMkLst>
        </pc:spChg>
        <pc:spChg chg="mod">
          <ac:chgData name="George Thaliath" userId="f477a75b20fc5ffe" providerId="LiveId" clId="{8608F381-0722-43F8-B4C1-4099C0919F84}" dt="2021-08-20T15:32:12.356" v="151" actId="18245"/>
          <ac:spMkLst>
            <pc:docMk/>
            <pc:sldMk cId="1514839354" sldId="376"/>
            <ac:spMk id="5" creationId="{D633F75C-6FD9-4493-B58C-99CF0F343AFA}"/>
          </ac:spMkLst>
        </pc:spChg>
        <pc:spChg chg="mod">
          <ac:chgData name="George Thaliath" userId="f477a75b20fc5ffe" providerId="LiveId" clId="{8608F381-0722-43F8-B4C1-4099C0919F84}" dt="2021-08-20T15:32:12.356" v="151" actId="18245"/>
          <ac:spMkLst>
            <pc:docMk/>
            <pc:sldMk cId="1514839354" sldId="376"/>
            <ac:spMk id="6" creationId="{3864BC89-F2F3-4DF2-B2ED-43052651FBA2}"/>
          </ac:spMkLst>
        </pc:spChg>
        <pc:spChg chg="mod">
          <ac:chgData name="George Thaliath" userId="f477a75b20fc5ffe" providerId="LiveId" clId="{8608F381-0722-43F8-B4C1-4099C0919F84}" dt="2021-08-20T15:32:12.356" v="151" actId="18245"/>
          <ac:spMkLst>
            <pc:docMk/>
            <pc:sldMk cId="1514839354" sldId="376"/>
            <ac:spMk id="7" creationId="{4D45803F-5579-4AEA-A19B-20CA06900391}"/>
          </ac:spMkLst>
        </pc:spChg>
        <pc:spChg chg="mod">
          <ac:chgData name="George Thaliath" userId="f477a75b20fc5ffe" providerId="LiveId" clId="{8608F381-0722-43F8-B4C1-4099C0919F84}" dt="2021-08-20T15:32:12.356" v="151" actId="18245"/>
          <ac:spMkLst>
            <pc:docMk/>
            <pc:sldMk cId="1514839354" sldId="376"/>
            <ac:spMk id="8" creationId="{B45B8EFC-5A65-429C-85DF-5F54A61C1473}"/>
          </ac:spMkLst>
        </pc:spChg>
        <pc:spChg chg="mod">
          <ac:chgData name="George Thaliath" userId="f477a75b20fc5ffe" providerId="LiveId" clId="{8608F381-0722-43F8-B4C1-4099C0919F84}" dt="2021-08-20T15:32:12.356" v="151" actId="18245"/>
          <ac:spMkLst>
            <pc:docMk/>
            <pc:sldMk cId="1514839354" sldId="376"/>
            <ac:spMk id="9" creationId="{4E8530EB-EDF8-4F8E-A2FE-FCA91157D0D2}"/>
          </ac:spMkLst>
        </pc:spChg>
        <pc:spChg chg="add mod">
          <ac:chgData name="George Thaliath" userId="f477a75b20fc5ffe" providerId="LiveId" clId="{8608F381-0722-43F8-B4C1-4099C0919F84}" dt="2021-08-20T15:34:19.068" v="190" actId="1076"/>
          <ac:spMkLst>
            <pc:docMk/>
            <pc:sldMk cId="1514839354" sldId="376"/>
            <ac:spMk id="10" creationId="{E34377BD-6651-4C28-8C60-E72008CC92EF}"/>
          </ac:spMkLst>
        </pc:spChg>
        <pc:spChg chg="add mod">
          <ac:chgData name="George Thaliath" userId="f477a75b20fc5ffe" providerId="LiveId" clId="{8608F381-0722-43F8-B4C1-4099C0919F84}" dt="2021-08-20T15:29:55.798" v="105"/>
          <ac:spMkLst>
            <pc:docMk/>
            <pc:sldMk cId="1514839354" sldId="376"/>
            <ac:spMk id="11" creationId="{B627D3FA-B10A-43E6-888C-B7D52182D825}"/>
          </ac:spMkLst>
        </pc:spChg>
        <pc:spChg chg="add mod">
          <ac:chgData name="George Thaliath" userId="f477a75b20fc5ffe" providerId="LiveId" clId="{8608F381-0722-43F8-B4C1-4099C0919F84}" dt="2021-08-20T15:31:50.691" v="148"/>
          <ac:spMkLst>
            <pc:docMk/>
            <pc:sldMk cId="1514839354" sldId="376"/>
            <ac:spMk id="12" creationId="{6E690807-3965-40D3-B092-F9857F7E4EDD}"/>
          </ac:spMkLst>
        </pc:spChg>
        <pc:spChg chg="add mod">
          <ac:chgData name="George Thaliath" userId="f477a75b20fc5ffe" providerId="LiveId" clId="{8608F381-0722-43F8-B4C1-4099C0919F84}" dt="2021-08-20T15:31:37.289" v="138"/>
          <ac:spMkLst>
            <pc:docMk/>
            <pc:sldMk cId="1514839354" sldId="376"/>
            <ac:spMk id="13" creationId="{84F1E301-D8F7-4618-BA17-B3F1460F5DF3}"/>
          </ac:spMkLst>
        </pc:spChg>
        <pc:spChg chg="mod">
          <ac:chgData name="George Thaliath" userId="f477a75b20fc5ffe" providerId="LiveId" clId="{8608F381-0722-43F8-B4C1-4099C0919F84}" dt="2021-08-20T15:32:12.356" v="151" actId="18245"/>
          <ac:spMkLst>
            <pc:docMk/>
            <pc:sldMk cId="1514839354" sldId="376"/>
            <ac:spMk id="14" creationId="{14B7B6B9-AE09-4FDC-8BBD-BFB4E9B3AB20}"/>
          </ac:spMkLst>
        </pc:spChg>
        <pc:spChg chg="mod">
          <ac:chgData name="George Thaliath" userId="f477a75b20fc5ffe" providerId="LiveId" clId="{8608F381-0722-43F8-B4C1-4099C0919F84}" dt="2021-08-20T15:32:12.356" v="151" actId="18245"/>
          <ac:spMkLst>
            <pc:docMk/>
            <pc:sldMk cId="1514839354" sldId="376"/>
            <ac:spMk id="15" creationId="{0C00C88F-011F-49B5-BC1A-8B1E49DC3522}"/>
          </ac:spMkLst>
        </pc:spChg>
        <pc:spChg chg="mod">
          <ac:chgData name="George Thaliath" userId="f477a75b20fc5ffe" providerId="LiveId" clId="{8608F381-0722-43F8-B4C1-4099C0919F84}" dt="2021-08-20T15:32:07.496" v="150" actId="18245"/>
          <ac:spMkLst>
            <pc:docMk/>
            <pc:sldMk cId="1514839354" sldId="376"/>
            <ac:spMk id="16" creationId="{F1BD9C92-1D5D-4D60-A94D-93C3806DAE70}"/>
          </ac:spMkLst>
        </pc:spChg>
        <pc:spChg chg="add mod">
          <ac:chgData name="George Thaliath" userId="f477a75b20fc5ffe" providerId="LiveId" clId="{8608F381-0722-43F8-B4C1-4099C0919F84}" dt="2021-08-20T15:34:19.068" v="190" actId="1076"/>
          <ac:spMkLst>
            <pc:docMk/>
            <pc:sldMk cId="1514839354" sldId="376"/>
            <ac:spMk id="24" creationId="{AE80D4C0-E181-43B7-A6B4-4FC444D6ACEC}"/>
          </ac:spMkLst>
        </pc:spChg>
        <pc:spChg chg="add mod">
          <ac:chgData name="George Thaliath" userId="f477a75b20fc5ffe" providerId="LiveId" clId="{8608F381-0722-43F8-B4C1-4099C0919F84}" dt="2021-08-20T15:34:19.068" v="190" actId="1076"/>
          <ac:spMkLst>
            <pc:docMk/>
            <pc:sldMk cId="1514839354" sldId="376"/>
            <ac:spMk id="25" creationId="{256A97FD-1A26-4E5E-AB2C-710DDB55F763}"/>
          </ac:spMkLst>
        </pc:spChg>
        <pc:spChg chg="del">
          <ac:chgData name="George Thaliath" userId="f477a75b20fc5ffe" providerId="LiveId" clId="{8608F381-0722-43F8-B4C1-4099C0919F84}" dt="2021-08-20T15:29:18.611" v="95" actId="478"/>
          <ac:spMkLst>
            <pc:docMk/>
            <pc:sldMk cId="1514839354" sldId="376"/>
            <ac:spMk id="1048712" creationId="{00000000-0000-0000-0000-000000000000}"/>
          </ac:spMkLst>
        </pc:spChg>
        <pc:grpChg chg="mod">
          <ac:chgData name="George Thaliath" userId="f477a75b20fc5ffe" providerId="LiveId" clId="{8608F381-0722-43F8-B4C1-4099C0919F84}" dt="2021-08-20T15:32:12.356" v="151" actId="18245"/>
          <ac:grpSpMkLst>
            <pc:docMk/>
            <pc:sldMk cId="1514839354" sldId="376"/>
            <ac:grpSpMk id="2" creationId="{849C3E02-2D12-4C0D-81E0-1D182F8FBB99}"/>
          </ac:grpSpMkLst>
        </pc:grpChg>
        <pc:graphicFrameChg chg="add del mod modGraphic">
          <ac:chgData name="George Thaliath" userId="f477a75b20fc5ffe" providerId="LiveId" clId="{8608F381-0722-43F8-B4C1-4099C0919F84}" dt="2021-08-20T15:34:19.068" v="190" actId="1076"/>
          <ac:graphicFrameMkLst>
            <pc:docMk/>
            <pc:sldMk cId="1514839354" sldId="376"/>
            <ac:graphicFrameMk id="3" creationId="{04332922-FA4C-4288-A7C2-7E1EE5CB1748}"/>
          </ac:graphicFrameMkLst>
        </pc:graphicFrameChg>
        <pc:picChg chg="add del mod">
          <ac:chgData name="George Thaliath" userId="f477a75b20fc5ffe" providerId="LiveId" clId="{8608F381-0722-43F8-B4C1-4099C0919F84}" dt="2021-08-20T15:39:10.817" v="199" actId="478"/>
          <ac:picMkLst>
            <pc:docMk/>
            <pc:sldMk cId="1514839354" sldId="376"/>
            <ac:picMk id="1026" creationId="{83DB2E0C-87EE-47F2-B75F-C32C0C98EB35}"/>
          </ac:picMkLst>
        </pc:picChg>
        <pc:picChg chg="add mod">
          <ac:chgData name="George Thaliath" userId="f477a75b20fc5ffe" providerId="LiveId" clId="{8608F381-0722-43F8-B4C1-4099C0919F84}" dt="2021-08-20T15:39:25.815" v="205" actId="14100"/>
          <ac:picMkLst>
            <pc:docMk/>
            <pc:sldMk cId="1514839354" sldId="376"/>
            <ac:picMk id="1028" creationId="{5B9A7A9B-30DB-4603-A7B8-2761851ED21F}"/>
          </ac:picMkLst>
        </pc:picChg>
      </pc:sldChg>
      <pc:sldChg chg="addSp delSp modSp add del mod">
        <pc:chgData name="George Thaliath" userId="f477a75b20fc5ffe" providerId="LiveId" clId="{8608F381-0722-43F8-B4C1-4099C0919F84}" dt="2021-08-20T15:34:22.040" v="191" actId="47"/>
        <pc:sldMkLst>
          <pc:docMk/>
          <pc:sldMk cId="2320730285" sldId="377"/>
        </pc:sldMkLst>
        <pc:spChg chg="add del mod">
          <ac:chgData name="George Thaliath" userId="f477a75b20fc5ffe" providerId="LiveId" clId="{8608F381-0722-43F8-B4C1-4099C0919F84}" dt="2021-08-20T15:29:01.238" v="94" actId="26606"/>
          <ac:spMkLst>
            <pc:docMk/>
            <pc:sldMk cId="2320730285" sldId="377"/>
            <ac:spMk id="1048712" creationId="{00000000-0000-0000-0000-000000000000}"/>
          </ac:spMkLst>
        </pc:spChg>
        <pc:graphicFrameChg chg="del">
          <ac:chgData name="George Thaliath" userId="f477a75b20fc5ffe" providerId="LiveId" clId="{8608F381-0722-43F8-B4C1-4099C0919F84}" dt="2021-08-20T15:28:52.751" v="90" actId="478"/>
          <ac:graphicFrameMkLst>
            <pc:docMk/>
            <pc:sldMk cId="2320730285" sldId="377"/>
            <ac:graphicFrameMk id="3" creationId="{04332922-FA4C-4288-A7C2-7E1EE5CB1748}"/>
          </ac:graphicFrameMkLst>
        </pc:graphicFrameChg>
        <pc:graphicFrameChg chg="add del">
          <ac:chgData name="George Thaliath" userId="f477a75b20fc5ffe" providerId="LiveId" clId="{8608F381-0722-43F8-B4C1-4099C0919F84}" dt="2021-08-20T15:29:01.221" v="93" actId="26606"/>
          <ac:graphicFrameMkLst>
            <pc:docMk/>
            <pc:sldMk cId="2320730285" sldId="377"/>
            <ac:graphicFrameMk id="1048714" creationId="{22318AB3-4F6B-456B-B396-E25DC7ABD5D9}"/>
          </ac:graphicFrameMkLst>
        </pc:graphicFrameChg>
        <pc:graphicFrameChg chg="add">
          <ac:chgData name="George Thaliath" userId="f477a75b20fc5ffe" providerId="LiveId" clId="{8608F381-0722-43F8-B4C1-4099C0919F84}" dt="2021-08-20T15:29:01.238" v="94" actId="26606"/>
          <ac:graphicFrameMkLst>
            <pc:docMk/>
            <pc:sldMk cId="2320730285" sldId="377"/>
            <ac:graphicFrameMk id="1048716" creationId="{B076F781-4876-4691-96E5-08A9AD138F34}"/>
          </ac:graphicFrameMkLst>
        </pc:graphicFrameChg>
      </pc:sldChg>
    </pc:docChg>
  </pc:docChgLst>
  <pc:docChgLst>
    <pc:chgData name="THALIATH George" userId="7513c042-46ee-402c-b29f-a6bfe8486ea2" providerId="ADAL" clId="{89E2A0FC-77FD-4A58-9288-8719F4137DA0}"/>
    <pc:docChg chg="undo custSel addSld modSld">
      <pc:chgData name="THALIATH George" userId="7513c042-46ee-402c-b29f-a6bfe8486ea2" providerId="ADAL" clId="{89E2A0FC-77FD-4A58-9288-8719F4137DA0}" dt="2021-08-20T12:41:37.021" v="647" actId="1076"/>
      <pc:docMkLst>
        <pc:docMk/>
      </pc:docMkLst>
      <pc:sldChg chg="modSp mod">
        <pc:chgData name="THALIATH George" userId="7513c042-46ee-402c-b29f-a6bfe8486ea2" providerId="ADAL" clId="{89E2A0FC-77FD-4A58-9288-8719F4137DA0}" dt="2021-08-20T06:45:04.629" v="60" actId="20577"/>
        <pc:sldMkLst>
          <pc:docMk/>
          <pc:sldMk cId="3787372762" sldId="334"/>
        </pc:sldMkLst>
        <pc:spChg chg="mod">
          <ac:chgData name="THALIATH George" userId="7513c042-46ee-402c-b29f-a6bfe8486ea2" providerId="ADAL" clId="{89E2A0FC-77FD-4A58-9288-8719F4137DA0}" dt="2021-08-20T06:45:04.629" v="60" actId="20577"/>
          <ac:spMkLst>
            <pc:docMk/>
            <pc:sldMk cId="3787372762" sldId="334"/>
            <ac:spMk id="3" creationId="{00000000-0000-0000-0000-000000000000}"/>
          </ac:spMkLst>
        </pc:spChg>
        <pc:spChg chg="mod">
          <ac:chgData name="THALIATH George" userId="7513c042-46ee-402c-b29f-a6bfe8486ea2" providerId="ADAL" clId="{89E2A0FC-77FD-4A58-9288-8719F4137DA0}" dt="2021-08-20T06:43:24.545" v="46" actId="6549"/>
          <ac:spMkLst>
            <pc:docMk/>
            <pc:sldMk cId="3787372762" sldId="334"/>
            <ac:spMk id="46" creationId="{00000000-0000-0000-0000-000000000000}"/>
          </ac:spMkLst>
        </pc:spChg>
      </pc:sldChg>
      <pc:sldChg chg="modSp mod">
        <pc:chgData name="THALIATH George" userId="7513c042-46ee-402c-b29f-a6bfe8486ea2" providerId="ADAL" clId="{89E2A0FC-77FD-4A58-9288-8719F4137DA0}" dt="2021-08-20T12:41:37.021" v="647" actId="1076"/>
        <pc:sldMkLst>
          <pc:docMk/>
          <pc:sldMk cId="855075275" sldId="357"/>
        </pc:sldMkLst>
        <pc:spChg chg="mod">
          <ac:chgData name="THALIATH George" userId="7513c042-46ee-402c-b29f-a6bfe8486ea2" providerId="ADAL" clId="{89E2A0FC-77FD-4A58-9288-8719F4137DA0}" dt="2021-08-20T06:54:34.929" v="82" actId="20577"/>
          <ac:spMkLst>
            <pc:docMk/>
            <pc:sldMk cId="855075275" sldId="357"/>
            <ac:spMk id="46" creationId="{00000000-0000-0000-0000-000000000000}"/>
          </ac:spMkLst>
        </pc:spChg>
        <pc:picChg chg="mod">
          <ac:chgData name="THALIATH George" userId="7513c042-46ee-402c-b29f-a6bfe8486ea2" providerId="ADAL" clId="{89E2A0FC-77FD-4A58-9288-8719F4137DA0}" dt="2021-08-20T12:41:37.021" v="647" actId="1076"/>
          <ac:picMkLst>
            <pc:docMk/>
            <pc:sldMk cId="855075275" sldId="357"/>
            <ac:picMk id="6" creationId="{29E5841D-3CAE-4AFB-AE1B-F5B894FE3DFA}"/>
          </ac:picMkLst>
        </pc:picChg>
      </pc:sldChg>
      <pc:sldChg chg="addSp delSp modSp mod">
        <pc:chgData name="THALIATH George" userId="7513c042-46ee-402c-b29f-a6bfe8486ea2" providerId="ADAL" clId="{89E2A0FC-77FD-4A58-9288-8719F4137DA0}" dt="2021-08-20T12:31:50.074" v="646" actId="20577"/>
        <pc:sldMkLst>
          <pc:docMk/>
          <pc:sldMk cId="982830635" sldId="367"/>
        </pc:sldMkLst>
        <pc:spChg chg="del mod">
          <ac:chgData name="THALIATH George" userId="7513c042-46ee-402c-b29f-a6bfe8486ea2" providerId="ADAL" clId="{89E2A0FC-77FD-4A58-9288-8719F4137DA0}" dt="2021-08-20T12:26:41.580" v="108" actId="478"/>
          <ac:spMkLst>
            <pc:docMk/>
            <pc:sldMk cId="982830635" sldId="367"/>
            <ac:spMk id="8" creationId="{65C15B9C-F168-4830-AAD4-A8F4739FDBAD}"/>
          </ac:spMkLst>
        </pc:spChg>
        <pc:spChg chg="add mod">
          <ac:chgData name="THALIATH George" userId="7513c042-46ee-402c-b29f-a6bfe8486ea2" providerId="ADAL" clId="{89E2A0FC-77FD-4A58-9288-8719F4137DA0}" dt="2021-08-20T12:31:50.074" v="646" actId="20577"/>
          <ac:spMkLst>
            <pc:docMk/>
            <pc:sldMk cId="982830635" sldId="367"/>
            <ac:spMk id="9" creationId="{E6C612E1-DA6B-4C4B-BE4B-B9962FF92282}"/>
          </ac:spMkLst>
        </pc:spChg>
        <pc:graphicFrameChg chg="del">
          <ac:chgData name="THALIATH George" userId="7513c042-46ee-402c-b29f-a6bfe8486ea2" providerId="ADAL" clId="{89E2A0FC-77FD-4A58-9288-8719F4137DA0}" dt="2021-08-20T12:26:39.486" v="107" actId="478"/>
          <ac:graphicFrameMkLst>
            <pc:docMk/>
            <pc:sldMk cId="982830635" sldId="367"/>
            <ac:graphicFrameMk id="5" creationId="{4057C61C-7B30-4236-B90F-25B20492BE56}"/>
          </ac:graphicFrameMkLst>
        </pc:graphicFrameChg>
      </pc:sldChg>
      <pc:sldChg chg="modSp mod">
        <pc:chgData name="THALIATH George" userId="7513c042-46ee-402c-b29f-a6bfe8486ea2" providerId="ADAL" clId="{89E2A0FC-77FD-4A58-9288-8719F4137DA0}" dt="2021-08-20T06:55:19.324" v="96" actId="20577"/>
        <pc:sldMkLst>
          <pc:docMk/>
          <pc:sldMk cId="3895615882" sldId="370"/>
        </pc:sldMkLst>
        <pc:spChg chg="mod">
          <ac:chgData name="THALIATH George" userId="7513c042-46ee-402c-b29f-a6bfe8486ea2" providerId="ADAL" clId="{89E2A0FC-77FD-4A58-9288-8719F4137DA0}" dt="2021-08-20T06:55:19.324" v="96" actId="20577"/>
          <ac:spMkLst>
            <pc:docMk/>
            <pc:sldMk cId="3895615882" sldId="370"/>
            <ac:spMk id="46" creationId="{00000000-0000-0000-0000-000000000000}"/>
          </ac:spMkLst>
        </pc:spChg>
      </pc:sldChg>
      <pc:sldChg chg="modSp mod">
        <pc:chgData name="THALIATH George" userId="7513c042-46ee-402c-b29f-a6bfe8486ea2" providerId="ADAL" clId="{89E2A0FC-77FD-4A58-9288-8719F4137DA0}" dt="2021-08-20T06:55:40.676" v="102" actId="20577"/>
        <pc:sldMkLst>
          <pc:docMk/>
          <pc:sldMk cId="1596124724" sldId="371"/>
        </pc:sldMkLst>
        <pc:spChg chg="mod">
          <ac:chgData name="THALIATH George" userId="7513c042-46ee-402c-b29f-a6bfe8486ea2" providerId="ADAL" clId="{89E2A0FC-77FD-4A58-9288-8719F4137DA0}" dt="2021-08-20T06:55:40.676" v="102" actId="20577"/>
          <ac:spMkLst>
            <pc:docMk/>
            <pc:sldMk cId="1596124724" sldId="371"/>
            <ac:spMk id="46" creationId="{00000000-0000-0000-0000-000000000000}"/>
          </ac:spMkLst>
        </pc:spChg>
      </pc:sldChg>
      <pc:sldChg chg="modSp mod">
        <pc:chgData name="THALIATH George" userId="7513c042-46ee-402c-b29f-a6bfe8486ea2" providerId="ADAL" clId="{89E2A0FC-77FD-4A58-9288-8719F4137DA0}" dt="2021-08-20T06:55:31.315" v="99" actId="20577"/>
        <pc:sldMkLst>
          <pc:docMk/>
          <pc:sldMk cId="1753540472" sldId="372"/>
        </pc:sldMkLst>
        <pc:spChg chg="mod">
          <ac:chgData name="THALIATH George" userId="7513c042-46ee-402c-b29f-a6bfe8486ea2" providerId="ADAL" clId="{89E2A0FC-77FD-4A58-9288-8719F4137DA0}" dt="2021-08-20T06:55:31.315" v="99" actId="20577"/>
          <ac:spMkLst>
            <pc:docMk/>
            <pc:sldMk cId="1753540472" sldId="372"/>
            <ac:spMk id="46" creationId="{00000000-0000-0000-0000-000000000000}"/>
          </ac:spMkLst>
        </pc:spChg>
      </pc:sldChg>
      <pc:sldChg chg="modSp add mod">
        <pc:chgData name="THALIATH George" userId="7513c042-46ee-402c-b29f-a6bfe8486ea2" providerId="ADAL" clId="{89E2A0FC-77FD-4A58-9288-8719F4137DA0}" dt="2021-08-20T06:55:03.368" v="91" actId="20577"/>
        <pc:sldMkLst>
          <pc:docMk/>
          <pc:sldMk cId="768376984" sldId="373"/>
        </pc:sldMkLst>
        <pc:spChg chg="mod">
          <ac:chgData name="THALIATH George" userId="7513c042-46ee-402c-b29f-a6bfe8486ea2" providerId="ADAL" clId="{89E2A0FC-77FD-4A58-9288-8719F4137DA0}" dt="2021-08-20T06:55:03.368" v="91" actId="20577"/>
          <ac:spMkLst>
            <pc:docMk/>
            <pc:sldMk cId="768376984" sldId="373"/>
            <ac:spMk id="46" creationId="{00000000-0000-0000-0000-000000000000}"/>
          </ac:spMkLst>
        </pc:spChg>
      </pc:sldChg>
    </pc:docChg>
  </pc:docChgLst>
  <pc:docChgLst>
    <pc:chgData name="George Thaliath" userId="f477a75b20fc5ffe" providerId="LiveId" clId="{1B57F0E3-452B-4548-993B-5B3510BAB0FC}"/>
    <pc:docChg chg="undo custSel addSld delSld modSld sldOrd">
      <pc:chgData name="George Thaliath" userId="f477a75b20fc5ffe" providerId="LiveId" clId="{1B57F0E3-452B-4548-993B-5B3510BAB0FC}" dt="2021-08-08T18:32:22.866" v="1297" actId="1076"/>
      <pc:docMkLst>
        <pc:docMk/>
      </pc:docMkLst>
      <pc:sldChg chg="modSp mod">
        <pc:chgData name="George Thaliath" userId="f477a75b20fc5ffe" providerId="LiveId" clId="{1B57F0E3-452B-4548-993B-5B3510BAB0FC}" dt="2021-08-08T17:54:20.136" v="10" actId="20577"/>
        <pc:sldMkLst>
          <pc:docMk/>
          <pc:sldMk cId="3787372762" sldId="334"/>
        </pc:sldMkLst>
        <pc:spChg chg="mod">
          <ac:chgData name="George Thaliath" userId="f477a75b20fc5ffe" providerId="LiveId" clId="{1B57F0E3-452B-4548-993B-5B3510BAB0FC}" dt="2021-08-08T17:54:20.136" v="10" actId="20577"/>
          <ac:spMkLst>
            <pc:docMk/>
            <pc:sldMk cId="3787372762" sldId="334"/>
            <ac:spMk id="46" creationId="{00000000-0000-0000-0000-000000000000}"/>
          </ac:spMkLst>
        </pc:spChg>
      </pc:sldChg>
      <pc:sldChg chg="addSp delSp modSp mod">
        <pc:chgData name="George Thaliath" userId="f477a75b20fc5ffe" providerId="LiveId" clId="{1B57F0E3-452B-4548-993B-5B3510BAB0FC}" dt="2021-08-08T18:31:48.348" v="1285" actId="404"/>
        <pc:sldMkLst>
          <pc:docMk/>
          <pc:sldMk cId="855075275" sldId="357"/>
        </pc:sldMkLst>
        <pc:spChg chg="del">
          <ac:chgData name="George Thaliath" userId="f477a75b20fc5ffe" providerId="LiveId" clId="{1B57F0E3-452B-4548-993B-5B3510BAB0FC}" dt="2021-08-08T18:08:54.720" v="37" actId="478"/>
          <ac:spMkLst>
            <pc:docMk/>
            <pc:sldMk cId="855075275" sldId="357"/>
            <ac:spMk id="10" creationId="{5EFB2EFB-0A83-438A-8406-60EBAB67A5D4}"/>
          </ac:spMkLst>
        </pc:spChg>
        <pc:spChg chg="del">
          <ac:chgData name="George Thaliath" userId="f477a75b20fc5ffe" providerId="LiveId" clId="{1B57F0E3-452B-4548-993B-5B3510BAB0FC}" dt="2021-08-08T18:08:48.424" v="35" actId="478"/>
          <ac:spMkLst>
            <pc:docMk/>
            <pc:sldMk cId="855075275" sldId="357"/>
            <ac:spMk id="14" creationId="{70D37035-150A-4DA9-B594-ECAF57DD7BC7}"/>
          </ac:spMkLst>
        </pc:spChg>
        <pc:spChg chg="del">
          <ac:chgData name="George Thaliath" userId="f477a75b20fc5ffe" providerId="LiveId" clId="{1B57F0E3-452B-4548-993B-5B3510BAB0FC}" dt="2021-08-08T18:08:48.424" v="35" actId="478"/>
          <ac:spMkLst>
            <pc:docMk/>
            <pc:sldMk cId="855075275" sldId="357"/>
            <ac:spMk id="15" creationId="{82A09B3D-2C9B-4920-AF69-D4A00EE7D99C}"/>
          </ac:spMkLst>
        </pc:spChg>
        <pc:spChg chg="add del mod">
          <ac:chgData name="George Thaliath" userId="f477a75b20fc5ffe" providerId="LiveId" clId="{1B57F0E3-452B-4548-993B-5B3510BAB0FC}" dt="2021-08-08T18:31:48.348" v="1285" actId="404"/>
          <ac:spMkLst>
            <pc:docMk/>
            <pc:sldMk cId="855075275" sldId="357"/>
            <ac:spMk id="16" creationId="{27520C10-4048-46FF-9A72-22DF4579A58E}"/>
          </ac:spMkLst>
        </pc:spChg>
        <pc:spChg chg="del">
          <ac:chgData name="George Thaliath" userId="f477a75b20fc5ffe" providerId="LiveId" clId="{1B57F0E3-452B-4548-993B-5B3510BAB0FC}" dt="2021-08-08T18:08:48.424" v="35" actId="478"/>
          <ac:spMkLst>
            <pc:docMk/>
            <pc:sldMk cId="855075275" sldId="357"/>
            <ac:spMk id="17" creationId="{1372F18D-0EB6-41A9-9F53-E892A7B5C886}"/>
          </ac:spMkLst>
        </pc:spChg>
        <pc:spChg chg="add mod">
          <ac:chgData name="George Thaliath" userId="f477a75b20fc5ffe" providerId="LiveId" clId="{1B57F0E3-452B-4548-993B-5B3510BAB0FC}" dt="2021-08-08T18:18:42.758" v="468" actId="20577"/>
          <ac:spMkLst>
            <pc:docMk/>
            <pc:sldMk cId="855075275" sldId="357"/>
            <ac:spMk id="20" creationId="{A18F396C-3189-427C-A201-93EB644331D1}"/>
          </ac:spMkLst>
        </pc:spChg>
        <pc:spChg chg="mod">
          <ac:chgData name="George Thaliath" userId="f477a75b20fc5ffe" providerId="LiveId" clId="{1B57F0E3-452B-4548-993B-5B3510BAB0FC}" dt="2021-08-08T18:14:31.589" v="83" actId="20577"/>
          <ac:spMkLst>
            <pc:docMk/>
            <pc:sldMk cId="855075275" sldId="357"/>
            <ac:spMk id="46" creationId="{00000000-0000-0000-0000-000000000000}"/>
          </ac:spMkLst>
        </pc:spChg>
        <pc:picChg chg="del">
          <ac:chgData name="George Thaliath" userId="f477a75b20fc5ffe" providerId="LiveId" clId="{1B57F0E3-452B-4548-993B-5B3510BAB0FC}" dt="2021-08-08T18:08:51.868" v="36" actId="478"/>
          <ac:picMkLst>
            <pc:docMk/>
            <pc:sldMk cId="855075275" sldId="357"/>
            <ac:picMk id="2" creationId="{BAF47951-1D5C-4CFB-B75D-DEF72F387BFF}"/>
          </ac:picMkLst>
        </pc:picChg>
        <pc:picChg chg="add del mod modCrop">
          <ac:chgData name="George Thaliath" userId="f477a75b20fc5ffe" providerId="LiveId" clId="{1B57F0E3-452B-4548-993B-5B3510BAB0FC}" dt="2021-08-08T18:13:36.664" v="61" actId="478"/>
          <ac:picMkLst>
            <pc:docMk/>
            <pc:sldMk cId="855075275" sldId="357"/>
            <ac:picMk id="4" creationId="{556A20A2-6846-4EE2-8DFF-A6B8D06B878F}"/>
          </ac:picMkLst>
        </pc:picChg>
        <pc:picChg chg="add mod modCrop">
          <ac:chgData name="George Thaliath" userId="f477a75b20fc5ffe" providerId="LiveId" clId="{1B57F0E3-452B-4548-993B-5B3510BAB0FC}" dt="2021-08-08T18:15:17.263" v="89" actId="1076"/>
          <ac:picMkLst>
            <pc:docMk/>
            <pc:sldMk cId="855075275" sldId="357"/>
            <ac:picMk id="6" creationId="{29E5841D-3CAE-4AFB-AE1B-F5B894FE3DFA}"/>
          </ac:picMkLst>
        </pc:picChg>
        <pc:picChg chg="del">
          <ac:chgData name="George Thaliath" userId="f477a75b20fc5ffe" providerId="LiveId" clId="{1B57F0E3-452B-4548-993B-5B3510BAB0FC}" dt="2021-08-08T18:08:48.424" v="35" actId="478"/>
          <ac:picMkLst>
            <pc:docMk/>
            <pc:sldMk cId="855075275" sldId="357"/>
            <ac:picMk id="1025" creationId="{230BB9F3-9B4F-44D0-80DA-4AE27373073F}"/>
          </ac:picMkLst>
        </pc:picChg>
        <pc:picChg chg="del">
          <ac:chgData name="George Thaliath" userId="f477a75b20fc5ffe" providerId="LiveId" clId="{1B57F0E3-452B-4548-993B-5B3510BAB0FC}" dt="2021-08-08T18:08:48.424" v="35" actId="478"/>
          <ac:picMkLst>
            <pc:docMk/>
            <pc:sldMk cId="855075275" sldId="357"/>
            <ac:picMk id="1026" creationId="{BDB726D4-130D-4E89-8D49-A3C6BE446DF1}"/>
          </ac:picMkLst>
        </pc:picChg>
        <pc:picChg chg="del">
          <ac:chgData name="George Thaliath" userId="f477a75b20fc5ffe" providerId="LiveId" clId="{1B57F0E3-452B-4548-993B-5B3510BAB0FC}" dt="2021-08-08T18:08:48.424" v="35" actId="478"/>
          <ac:picMkLst>
            <pc:docMk/>
            <pc:sldMk cId="855075275" sldId="357"/>
            <ac:picMk id="1027" creationId="{30E91F49-A516-4A32-AF2A-12109293C2D4}"/>
          </ac:picMkLst>
        </pc:picChg>
      </pc:sldChg>
      <pc:sldChg chg="addSp delSp modSp mod">
        <pc:chgData name="George Thaliath" userId="f477a75b20fc5ffe" providerId="LiveId" clId="{1B57F0E3-452B-4548-993B-5B3510BAB0FC}" dt="2021-08-08T18:10:56.301" v="50" actId="1076"/>
        <pc:sldMkLst>
          <pc:docMk/>
          <pc:sldMk cId="982830635" sldId="367"/>
        </pc:sldMkLst>
        <pc:spChg chg="add del mod">
          <ac:chgData name="George Thaliath" userId="f477a75b20fc5ffe" providerId="LiveId" clId="{1B57F0E3-452B-4548-993B-5B3510BAB0FC}" dt="2021-08-08T18:08:41.280" v="33" actId="21"/>
          <ac:spMkLst>
            <pc:docMk/>
            <pc:sldMk cId="982830635" sldId="367"/>
            <ac:spMk id="4" creationId="{D604D963-A1D8-46CB-9AB2-C2B2E3E3838D}"/>
          </ac:spMkLst>
        </pc:spChg>
        <pc:spChg chg="mod">
          <ac:chgData name="George Thaliath" userId="f477a75b20fc5ffe" providerId="LiveId" clId="{1B57F0E3-452B-4548-993B-5B3510BAB0FC}" dt="2021-08-08T18:10:05.213" v="45" actId="1076"/>
          <ac:spMkLst>
            <pc:docMk/>
            <pc:sldMk cId="982830635" sldId="367"/>
            <ac:spMk id="8" creationId="{65C15B9C-F168-4830-AAD4-A8F4739FDBAD}"/>
          </ac:spMkLst>
        </pc:spChg>
        <pc:spChg chg="del">
          <ac:chgData name="George Thaliath" userId="f477a75b20fc5ffe" providerId="LiveId" clId="{1B57F0E3-452B-4548-993B-5B3510BAB0FC}" dt="2021-08-08T18:09:45.332" v="42" actId="478"/>
          <ac:spMkLst>
            <pc:docMk/>
            <pc:sldMk cId="982830635" sldId="367"/>
            <ac:spMk id="9" creationId="{187DB294-57EE-499E-8B5E-F6D8E6B00E0D}"/>
          </ac:spMkLst>
        </pc:spChg>
        <pc:spChg chg="mod">
          <ac:chgData name="George Thaliath" userId="f477a75b20fc5ffe" providerId="LiveId" clId="{1B57F0E3-452B-4548-993B-5B3510BAB0FC}" dt="2021-08-08T17:54:16.138" v="9" actId="20577"/>
          <ac:spMkLst>
            <pc:docMk/>
            <pc:sldMk cId="982830635" sldId="367"/>
            <ac:spMk id="46" creationId="{00000000-0000-0000-0000-000000000000}"/>
          </ac:spMkLst>
        </pc:spChg>
        <pc:graphicFrameChg chg="add del">
          <ac:chgData name="George Thaliath" userId="f477a75b20fc5ffe" providerId="LiveId" clId="{1B57F0E3-452B-4548-993B-5B3510BAB0FC}" dt="2021-08-08T18:03:46.169" v="14" actId="478"/>
          <ac:graphicFrameMkLst>
            <pc:docMk/>
            <pc:sldMk cId="982830635" sldId="367"/>
            <ac:graphicFrameMk id="2" creationId="{1A1BF6E8-9786-4FE7-B6C9-45BD0B0AAB13}"/>
          </ac:graphicFrameMkLst>
        </pc:graphicFrameChg>
        <pc:graphicFrameChg chg="add del mod">
          <ac:chgData name="George Thaliath" userId="f477a75b20fc5ffe" providerId="LiveId" clId="{1B57F0E3-452B-4548-993B-5B3510BAB0FC}" dt="2021-08-08T18:08:33.397" v="32" actId="478"/>
          <ac:graphicFrameMkLst>
            <pc:docMk/>
            <pc:sldMk cId="982830635" sldId="367"/>
            <ac:graphicFrameMk id="3" creationId="{70AFD85C-B8ED-4263-8A2F-93A148498A56}"/>
          </ac:graphicFrameMkLst>
        </pc:graphicFrameChg>
        <pc:graphicFrameChg chg="add mod">
          <ac:chgData name="George Thaliath" userId="f477a75b20fc5ffe" providerId="LiveId" clId="{1B57F0E3-452B-4548-993B-5B3510BAB0FC}" dt="2021-08-08T18:10:56.301" v="50" actId="1076"/>
          <ac:graphicFrameMkLst>
            <pc:docMk/>
            <pc:sldMk cId="982830635" sldId="367"/>
            <ac:graphicFrameMk id="5" creationId="{4057C61C-7B30-4236-B90F-25B20492BE56}"/>
          </ac:graphicFrameMkLst>
        </pc:graphicFrameChg>
      </pc:sldChg>
      <pc:sldChg chg="del">
        <pc:chgData name="George Thaliath" userId="f477a75b20fc5ffe" providerId="LiveId" clId="{1B57F0E3-452B-4548-993B-5B3510BAB0FC}" dt="2021-08-08T18:16:46.111" v="233" actId="47"/>
        <pc:sldMkLst>
          <pc:docMk/>
          <pc:sldMk cId="4079860057" sldId="369"/>
        </pc:sldMkLst>
      </pc:sldChg>
      <pc:sldChg chg="addSp delSp modSp add mod">
        <pc:chgData name="George Thaliath" userId="f477a75b20fc5ffe" providerId="LiveId" clId="{1B57F0E3-452B-4548-993B-5B3510BAB0FC}" dt="2021-08-08T18:32:13.263" v="1290"/>
        <pc:sldMkLst>
          <pc:docMk/>
          <pc:sldMk cId="3895615882" sldId="370"/>
        </pc:sldMkLst>
        <pc:spChg chg="add del mod">
          <ac:chgData name="George Thaliath" userId="f477a75b20fc5ffe" providerId="LiveId" clId="{1B57F0E3-452B-4548-993B-5B3510BAB0FC}" dt="2021-08-08T18:32:13.263" v="1290"/>
          <ac:spMkLst>
            <pc:docMk/>
            <pc:sldMk cId="3895615882" sldId="370"/>
            <ac:spMk id="14" creationId="{172BDEA2-F32E-4920-B7EC-BA0617D3BC44}"/>
          </ac:spMkLst>
        </pc:spChg>
        <pc:spChg chg="del mod">
          <ac:chgData name="George Thaliath" userId="f477a75b20fc5ffe" providerId="LiveId" clId="{1B57F0E3-452B-4548-993B-5B3510BAB0FC}" dt="2021-08-08T18:31:55.208" v="1286" actId="478"/>
          <ac:spMkLst>
            <pc:docMk/>
            <pc:sldMk cId="3895615882" sldId="370"/>
            <ac:spMk id="16" creationId="{27520C10-4048-46FF-9A72-22DF4579A58E}"/>
          </ac:spMkLst>
        </pc:spChg>
        <pc:spChg chg="mod">
          <ac:chgData name="George Thaliath" userId="f477a75b20fc5ffe" providerId="LiveId" clId="{1B57F0E3-452B-4548-993B-5B3510BAB0FC}" dt="2021-08-08T18:24:38.364" v="812" actId="20577"/>
          <ac:spMkLst>
            <pc:docMk/>
            <pc:sldMk cId="3895615882" sldId="370"/>
            <ac:spMk id="20" creationId="{A18F396C-3189-427C-A201-93EB644331D1}"/>
          </ac:spMkLst>
        </pc:spChg>
        <pc:spChg chg="mod">
          <ac:chgData name="George Thaliath" userId="f477a75b20fc5ffe" providerId="LiveId" clId="{1B57F0E3-452B-4548-993B-5B3510BAB0FC}" dt="2021-08-08T18:16:50.932" v="243" actId="20577"/>
          <ac:spMkLst>
            <pc:docMk/>
            <pc:sldMk cId="3895615882" sldId="370"/>
            <ac:spMk id="46" creationId="{00000000-0000-0000-0000-000000000000}"/>
          </ac:spMkLst>
        </pc:spChg>
        <pc:picChg chg="add mod modCrop">
          <ac:chgData name="George Thaliath" userId="f477a75b20fc5ffe" providerId="LiveId" clId="{1B57F0E3-452B-4548-993B-5B3510BAB0FC}" dt="2021-08-08T18:23:35.797" v="752" actId="732"/>
          <ac:picMkLst>
            <pc:docMk/>
            <pc:sldMk cId="3895615882" sldId="370"/>
            <ac:picMk id="3" creationId="{B72EB97C-2BEE-4BC5-B1C2-5C27E8C8ED3F}"/>
          </ac:picMkLst>
        </pc:picChg>
        <pc:picChg chg="del">
          <ac:chgData name="George Thaliath" userId="f477a75b20fc5ffe" providerId="LiveId" clId="{1B57F0E3-452B-4548-993B-5B3510BAB0FC}" dt="2021-08-08T18:19:27.794" v="469" actId="478"/>
          <ac:picMkLst>
            <pc:docMk/>
            <pc:sldMk cId="3895615882" sldId="370"/>
            <ac:picMk id="6" creationId="{29E5841D-3CAE-4AFB-AE1B-F5B894FE3DFA}"/>
          </ac:picMkLst>
        </pc:picChg>
        <pc:picChg chg="add del mod modCrop">
          <ac:chgData name="George Thaliath" userId="f477a75b20fc5ffe" providerId="LiveId" clId="{1B57F0E3-452B-4548-993B-5B3510BAB0FC}" dt="2021-08-08T18:23:37.319" v="753" actId="478"/>
          <ac:picMkLst>
            <pc:docMk/>
            <pc:sldMk cId="3895615882" sldId="370"/>
            <ac:picMk id="13" creationId="{092EBD3F-9CE4-43AD-A16A-187B6EC1D40F}"/>
          </ac:picMkLst>
        </pc:picChg>
      </pc:sldChg>
      <pc:sldChg chg="addSp delSp modSp add mod ord">
        <pc:chgData name="George Thaliath" userId="f477a75b20fc5ffe" providerId="LiveId" clId="{1B57F0E3-452B-4548-993B-5B3510BAB0FC}" dt="2021-08-08T18:32:22.866" v="1297" actId="1076"/>
        <pc:sldMkLst>
          <pc:docMk/>
          <pc:sldMk cId="1596124724" sldId="371"/>
        </pc:sldMkLst>
        <pc:spChg chg="add mod">
          <ac:chgData name="George Thaliath" userId="f477a75b20fc5ffe" providerId="LiveId" clId="{1B57F0E3-452B-4548-993B-5B3510BAB0FC}" dt="2021-08-08T18:32:22.866" v="1297" actId="1076"/>
          <ac:spMkLst>
            <pc:docMk/>
            <pc:sldMk cId="1596124724" sldId="371"/>
            <ac:spMk id="10" creationId="{B3DB4EF5-04DC-410D-8600-5DE7C2F4F447}"/>
          </ac:spMkLst>
        </pc:spChg>
        <pc:spChg chg="del">
          <ac:chgData name="George Thaliath" userId="f477a75b20fc5ffe" providerId="LiveId" clId="{1B57F0E3-452B-4548-993B-5B3510BAB0FC}" dt="2021-08-08T18:31:17.263" v="1246" actId="478"/>
          <ac:spMkLst>
            <pc:docMk/>
            <pc:sldMk cId="1596124724" sldId="371"/>
            <ac:spMk id="16" creationId="{27520C10-4048-46FF-9A72-22DF4579A58E}"/>
          </ac:spMkLst>
        </pc:spChg>
        <pc:spChg chg="del mod">
          <ac:chgData name="George Thaliath" userId="f477a75b20fc5ffe" providerId="LiveId" clId="{1B57F0E3-452B-4548-993B-5B3510BAB0FC}" dt="2021-08-08T18:29:19.465" v="1015" actId="478"/>
          <ac:spMkLst>
            <pc:docMk/>
            <pc:sldMk cId="1596124724" sldId="371"/>
            <ac:spMk id="20" creationId="{A18F396C-3189-427C-A201-93EB644331D1}"/>
          </ac:spMkLst>
        </pc:spChg>
        <pc:spChg chg="mod">
          <ac:chgData name="George Thaliath" userId="f477a75b20fc5ffe" providerId="LiveId" clId="{1B57F0E3-452B-4548-993B-5B3510BAB0FC}" dt="2021-08-08T18:32:15.959" v="1291" actId="313"/>
          <ac:spMkLst>
            <pc:docMk/>
            <pc:sldMk cId="1596124724" sldId="371"/>
            <ac:spMk id="46" creationId="{00000000-0000-0000-0000-000000000000}"/>
          </ac:spMkLst>
        </pc:spChg>
        <pc:picChg chg="del">
          <ac:chgData name="George Thaliath" userId="f477a75b20fc5ffe" providerId="LiveId" clId="{1B57F0E3-452B-4548-993B-5B3510BAB0FC}" dt="2021-08-08T18:25:16.652" v="814" actId="478"/>
          <ac:picMkLst>
            <pc:docMk/>
            <pc:sldMk cId="1596124724" sldId="371"/>
            <ac:picMk id="3" creationId="{B72EB97C-2BEE-4BC5-B1C2-5C27E8C8ED3F}"/>
          </ac:picMkLst>
        </pc:picChg>
      </pc:sldChg>
      <pc:sldChg chg="addSp delSp modSp add mod">
        <pc:chgData name="George Thaliath" userId="f477a75b20fc5ffe" providerId="LiveId" clId="{1B57F0E3-452B-4548-993B-5B3510BAB0FC}" dt="2021-08-08T18:28:35.645" v="992" actId="20577"/>
        <pc:sldMkLst>
          <pc:docMk/>
          <pc:sldMk cId="1753540472" sldId="372"/>
        </pc:sldMkLst>
        <pc:spChg chg="mod">
          <ac:chgData name="George Thaliath" userId="f477a75b20fc5ffe" providerId="LiveId" clId="{1B57F0E3-452B-4548-993B-5B3510BAB0FC}" dt="2021-08-08T18:28:35.645" v="992" actId="20577"/>
          <ac:spMkLst>
            <pc:docMk/>
            <pc:sldMk cId="1753540472" sldId="372"/>
            <ac:spMk id="20" creationId="{A18F396C-3189-427C-A201-93EB644331D1}"/>
          </ac:spMkLst>
        </pc:spChg>
        <pc:grpChg chg="mod">
          <ac:chgData name="George Thaliath" userId="f477a75b20fc5ffe" providerId="LiveId" clId="{1B57F0E3-452B-4548-993B-5B3510BAB0FC}" dt="2021-08-08T18:25:41.317" v="825" actId="1076"/>
          <ac:grpSpMkLst>
            <pc:docMk/>
            <pc:sldMk cId="1753540472" sldId="372"/>
            <ac:grpSpMk id="12" creationId="{00000000-0000-0000-0000-000000000000}"/>
          </ac:grpSpMkLst>
        </pc:grpChg>
        <pc:picChg chg="del">
          <ac:chgData name="George Thaliath" userId="f477a75b20fc5ffe" providerId="LiveId" clId="{1B57F0E3-452B-4548-993B-5B3510BAB0FC}" dt="2021-08-08T18:25:18.933" v="816" actId="478"/>
          <ac:picMkLst>
            <pc:docMk/>
            <pc:sldMk cId="1753540472" sldId="372"/>
            <ac:picMk id="3" creationId="{B72EB97C-2BEE-4BC5-B1C2-5C27E8C8ED3F}"/>
          </ac:picMkLst>
        </pc:picChg>
        <pc:picChg chg="add mod modCrop">
          <ac:chgData name="George Thaliath" userId="f477a75b20fc5ffe" providerId="LiveId" clId="{1B57F0E3-452B-4548-993B-5B3510BAB0FC}" dt="2021-08-08T18:25:47.814" v="827" actId="14100"/>
          <ac:picMkLst>
            <pc:docMk/>
            <pc:sldMk cId="1753540472" sldId="372"/>
            <ac:picMk id="4" creationId="{6D168B36-EB42-4748-A464-2B7165B5C67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C9CA26-6108-4FC9-A883-9CC15372F4E4}" type="doc">
      <dgm:prSet loTypeId="urn:microsoft.com/office/officeart/2008/layout/AlternatingHexagons" loCatId="list" qsTypeId="urn:microsoft.com/office/officeart/2005/8/quickstyle/simple1" qsCatId="simple" csTypeId="urn:microsoft.com/office/officeart/2005/8/colors/colorful3" csCatId="colorful" phldr="1"/>
      <dgm:spPr/>
      <dgm:t>
        <a:bodyPr/>
        <a:lstStyle/>
        <a:p>
          <a:endParaRPr lang="en-IN"/>
        </a:p>
      </dgm:t>
    </dgm:pt>
    <dgm:pt modelId="{E664891E-DEE8-44DE-8574-0041CBADC224}">
      <dgm:prSet phldrT="[Text]"/>
      <dgm:spPr/>
      <dgm:t>
        <a:bodyPr/>
        <a:lstStyle/>
        <a:p>
          <a:r>
            <a:rPr lang="en-US" dirty="0"/>
            <a:t>Privacy &amp; Security</a:t>
          </a:r>
          <a:endParaRPr lang="en-IN" dirty="0"/>
        </a:p>
      </dgm:t>
    </dgm:pt>
    <dgm:pt modelId="{020BC202-4DAF-4E9C-A861-87289881A180}" type="parTrans" cxnId="{75CAFEEE-CDE0-4AD9-BE7D-7F102205BA7E}">
      <dgm:prSet/>
      <dgm:spPr/>
      <dgm:t>
        <a:bodyPr/>
        <a:lstStyle/>
        <a:p>
          <a:endParaRPr lang="en-IN"/>
        </a:p>
      </dgm:t>
    </dgm:pt>
    <dgm:pt modelId="{1B9CFE7D-CC9E-4E68-9F8C-BD7D05A45200}" type="sibTrans" cxnId="{75CAFEEE-CDE0-4AD9-BE7D-7F102205BA7E}">
      <dgm:prSet/>
      <dgm:spPr/>
      <dgm:t>
        <a:bodyPr/>
        <a:lstStyle/>
        <a:p>
          <a:endParaRPr lang="en-IN"/>
        </a:p>
      </dgm:t>
    </dgm:pt>
    <dgm:pt modelId="{88F59AFD-F5D2-43B4-8DCE-5EF8ED0113DB}">
      <dgm:prSet phldrT="[Text]"/>
      <dgm:spPr/>
      <dgm:t>
        <a:bodyPr/>
        <a:lstStyle/>
        <a:p>
          <a:r>
            <a:rPr lang="en-US"/>
            <a:t>Data Accuracy</a:t>
          </a:r>
          <a:endParaRPr lang="en-IN" dirty="0"/>
        </a:p>
      </dgm:t>
    </dgm:pt>
    <dgm:pt modelId="{598DA86C-42C7-4C51-A072-541E53D72E23}" type="parTrans" cxnId="{629CEBA9-E012-41F2-84FE-7F10383BCA4E}">
      <dgm:prSet/>
      <dgm:spPr/>
      <dgm:t>
        <a:bodyPr/>
        <a:lstStyle/>
        <a:p>
          <a:endParaRPr lang="en-IN"/>
        </a:p>
      </dgm:t>
    </dgm:pt>
    <dgm:pt modelId="{BCE57A7F-6D38-4C38-A736-EAAACDFAA94F}" type="sibTrans" cxnId="{629CEBA9-E012-41F2-84FE-7F10383BCA4E}">
      <dgm:prSet/>
      <dgm:spPr/>
      <dgm:t>
        <a:bodyPr/>
        <a:lstStyle/>
        <a:p>
          <a:endParaRPr lang="en-IN"/>
        </a:p>
      </dgm:t>
    </dgm:pt>
    <dgm:pt modelId="{99DEE1DE-3FF2-4137-9307-19B800EB7127}">
      <dgm:prSet phldrT="[Text]"/>
      <dgm:spPr/>
      <dgm:t>
        <a:bodyPr/>
        <a:lstStyle/>
        <a:p>
          <a:r>
            <a:rPr lang="en-US"/>
            <a:t>Data Sharing Protocol</a:t>
          </a:r>
          <a:endParaRPr lang="en-IN" dirty="0"/>
        </a:p>
      </dgm:t>
    </dgm:pt>
    <dgm:pt modelId="{C526F075-2CB5-40E7-B2E7-E50B63222821}" type="parTrans" cxnId="{0A5CDE11-5E84-4AC7-BA91-66E99F66012D}">
      <dgm:prSet/>
      <dgm:spPr/>
      <dgm:t>
        <a:bodyPr/>
        <a:lstStyle/>
        <a:p>
          <a:endParaRPr lang="en-IN"/>
        </a:p>
      </dgm:t>
    </dgm:pt>
    <dgm:pt modelId="{34D75BDD-98A0-4712-AC88-71C3CE91E8C6}" type="sibTrans" cxnId="{0A5CDE11-5E84-4AC7-BA91-66E99F66012D}">
      <dgm:prSet/>
      <dgm:spPr/>
      <dgm:t>
        <a:bodyPr/>
        <a:lstStyle/>
        <a:p>
          <a:endParaRPr lang="en-IN"/>
        </a:p>
      </dgm:t>
    </dgm:pt>
    <dgm:pt modelId="{A3500872-8F92-4B5A-8765-138C6CD4D990}">
      <dgm:prSet phldrT="[Text]"/>
      <dgm:spPr/>
      <dgm:t>
        <a:bodyPr/>
        <a:lstStyle/>
        <a:p>
          <a:r>
            <a:rPr lang="en-US" dirty="0"/>
            <a:t>Patient Data</a:t>
          </a:r>
          <a:endParaRPr lang="en-IN" dirty="0"/>
        </a:p>
      </dgm:t>
    </dgm:pt>
    <dgm:pt modelId="{673EA155-5440-46DB-B7AF-60AEA1C0389D}" type="parTrans" cxnId="{B7C3AE0F-777A-40E1-8DB4-D91D790030EE}">
      <dgm:prSet/>
      <dgm:spPr/>
      <dgm:t>
        <a:bodyPr/>
        <a:lstStyle/>
        <a:p>
          <a:endParaRPr lang="en-IN"/>
        </a:p>
      </dgm:t>
    </dgm:pt>
    <dgm:pt modelId="{F402E000-046C-4F6C-A2BB-598DCF53F26A}" type="sibTrans" cxnId="{B7C3AE0F-777A-40E1-8DB4-D91D790030EE}">
      <dgm:prSet/>
      <dgm:spPr/>
      <dgm:t>
        <a:bodyPr/>
        <a:lstStyle/>
        <a:p>
          <a:endParaRPr lang="en-IN"/>
        </a:p>
      </dgm:t>
    </dgm:pt>
    <dgm:pt modelId="{E8F8F798-2342-47CB-B32F-EC1407602E3C}">
      <dgm:prSet phldrT="[Text]"/>
      <dgm:spPr/>
      <dgm:t>
        <a:bodyPr/>
        <a:lstStyle/>
        <a:p>
          <a:r>
            <a:rPr lang="en-US" dirty="0"/>
            <a:t>Computational Limitations</a:t>
          </a:r>
          <a:endParaRPr lang="en-IN" dirty="0"/>
        </a:p>
      </dgm:t>
    </dgm:pt>
    <dgm:pt modelId="{B186EDFC-B871-4DA9-B9AE-85F8B1797896}" type="parTrans" cxnId="{4792433E-1C17-4866-B4A8-2B404C2F63BB}">
      <dgm:prSet/>
      <dgm:spPr/>
      <dgm:t>
        <a:bodyPr/>
        <a:lstStyle/>
        <a:p>
          <a:endParaRPr lang="en-IN"/>
        </a:p>
      </dgm:t>
    </dgm:pt>
    <dgm:pt modelId="{9980EB58-AD54-4FFE-A011-437475AAB67C}" type="sibTrans" cxnId="{4792433E-1C17-4866-B4A8-2B404C2F63BB}">
      <dgm:prSet/>
      <dgm:spPr/>
      <dgm:t>
        <a:bodyPr/>
        <a:lstStyle/>
        <a:p>
          <a:endParaRPr lang="en-IN"/>
        </a:p>
      </dgm:t>
    </dgm:pt>
    <dgm:pt modelId="{DBC4E2F5-824A-4BE4-BA93-3980C6FAB540}">
      <dgm:prSet phldrT="[Text]"/>
      <dgm:spPr/>
      <dgm:t>
        <a:bodyPr/>
        <a:lstStyle/>
        <a:p>
          <a:r>
            <a:rPr lang="en-US" dirty="0"/>
            <a:t>Ability to Acquire Data Quickly</a:t>
          </a:r>
          <a:endParaRPr lang="en-IN" dirty="0"/>
        </a:p>
      </dgm:t>
    </dgm:pt>
    <dgm:pt modelId="{CB36B38F-85A0-4385-B64C-8287CB07FC77}" type="sibTrans" cxnId="{9A8AA3FB-0F8F-4974-8C36-E5EFC797B5DA}">
      <dgm:prSet/>
      <dgm:spPr/>
      <dgm:t>
        <a:bodyPr/>
        <a:lstStyle/>
        <a:p>
          <a:endParaRPr lang="en-IN"/>
        </a:p>
      </dgm:t>
    </dgm:pt>
    <dgm:pt modelId="{561D53F6-B26F-43C9-B25A-43B96206659D}" type="parTrans" cxnId="{9A8AA3FB-0F8F-4974-8C36-E5EFC797B5DA}">
      <dgm:prSet/>
      <dgm:spPr/>
      <dgm:t>
        <a:bodyPr/>
        <a:lstStyle/>
        <a:p>
          <a:endParaRPr lang="en-IN"/>
        </a:p>
      </dgm:t>
    </dgm:pt>
    <dgm:pt modelId="{44278F3E-E164-45F8-B3AF-940FAFDF2E78}" type="pres">
      <dgm:prSet presAssocID="{49C9CA26-6108-4FC9-A883-9CC15372F4E4}" presName="Name0" presStyleCnt="0">
        <dgm:presLayoutVars>
          <dgm:chMax/>
          <dgm:chPref/>
          <dgm:dir/>
          <dgm:animLvl val="lvl"/>
        </dgm:presLayoutVars>
      </dgm:prSet>
      <dgm:spPr/>
    </dgm:pt>
    <dgm:pt modelId="{EE650869-2BE1-4CB8-A1E7-A4AFCE76F27F}" type="pres">
      <dgm:prSet presAssocID="{E664891E-DEE8-44DE-8574-0041CBADC224}" presName="composite" presStyleCnt="0"/>
      <dgm:spPr/>
    </dgm:pt>
    <dgm:pt modelId="{7D4C1969-786B-4EC8-BFD4-7533171D1C29}" type="pres">
      <dgm:prSet presAssocID="{E664891E-DEE8-44DE-8574-0041CBADC224}" presName="Parent1" presStyleLbl="node1" presStyleIdx="0" presStyleCnt="6">
        <dgm:presLayoutVars>
          <dgm:chMax val="1"/>
          <dgm:chPref val="1"/>
          <dgm:bulletEnabled val="1"/>
        </dgm:presLayoutVars>
      </dgm:prSet>
      <dgm:spPr/>
    </dgm:pt>
    <dgm:pt modelId="{02867700-13C3-414E-8BFC-DFF2716F95D5}" type="pres">
      <dgm:prSet presAssocID="{E664891E-DEE8-44DE-8574-0041CBADC224}" presName="Childtext1" presStyleLbl="revTx" presStyleIdx="0" presStyleCnt="3">
        <dgm:presLayoutVars>
          <dgm:chMax val="0"/>
          <dgm:chPref val="0"/>
          <dgm:bulletEnabled val="1"/>
        </dgm:presLayoutVars>
      </dgm:prSet>
      <dgm:spPr/>
    </dgm:pt>
    <dgm:pt modelId="{1D279469-75F5-452F-ADF7-3B0B5215AD58}" type="pres">
      <dgm:prSet presAssocID="{E664891E-DEE8-44DE-8574-0041CBADC224}" presName="BalanceSpacing" presStyleCnt="0"/>
      <dgm:spPr/>
    </dgm:pt>
    <dgm:pt modelId="{586BD381-6AB0-4817-B8F0-0D61ED7C12C2}" type="pres">
      <dgm:prSet presAssocID="{E664891E-DEE8-44DE-8574-0041CBADC224}" presName="BalanceSpacing1" presStyleCnt="0"/>
      <dgm:spPr/>
    </dgm:pt>
    <dgm:pt modelId="{811ED84D-2ED7-4F30-BE3D-3190126EB735}" type="pres">
      <dgm:prSet presAssocID="{1B9CFE7D-CC9E-4E68-9F8C-BD7D05A45200}" presName="Accent1Text" presStyleLbl="node1" presStyleIdx="1" presStyleCnt="6"/>
      <dgm:spPr/>
    </dgm:pt>
    <dgm:pt modelId="{4E2090DF-8659-4AD3-B99E-B90BD20B9EBF}" type="pres">
      <dgm:prSet presAssocID="{1B9CFE7D-CC9E-4E68-9F8C-BD7D05A45200}" presName="spaceBetweenRectangles" presStyleCnt="0"/>
      <dgm:spPr/>
    </dgm:pt>
    <dgm:pt modelId="{653991CC-75EC-463A-B218-67C63E63DFB3}" type="pres">
      <dgm:prSet presAssocID="{99DEE1DE-3FF2-4137-9307-19B800EB7127}" presName="composite" presStyleCnt="0"/>
      <dgm:spPr/>
    </dgm:pt>
    <dgm:pt modelId="{C095861A-74D2-466B-972E-3AD9F893A441}" type="pres">
      <dgm:prSet presAssocID="{99DEE1DE-3FF2-4137-9307-19B800EB7127}" presName="Parent1" presStyleLbl="node1" presStyleIdx="2" presStyleCnt="6">
        <dgm:presLayoutVars>
          <dgm:chMax val="1"/>
          <dgm:chPref val="1"/>
          <dgm:bulletEnabled val="1"/>
        </dgm:presLayoutVars>
      </dgm:prSet>
      <dgm:spPr/>
    </dgm:pt>
    <dgm:pt modelId="{F11FE8EB-2EDC-4509-8BBC-BDE008B75E1A}" type="pres">
      <dgm:prSet presAssocID="{99DEE1DE-3FF2-4137-9307-19B800EB7127}" presName="Childtext1" presStyleLbl="revTx" presStyleIdx="1" presStyleCnt="3">
        <dgm:presLayoutVars>
          <dgm:chMax val="0"/>
          <dgm:chPref val="0"/>
          <dgm:bulletEnabled val="1"/>
        </dgm:presLayoutVars>
      </dgm:prSet>
      <dgm:spPr/>
    </dgm:pt>
    <dgm:pt modelId="{B876C325-501D-4681-BD38-5B675D27F8E8}" type="pres">
      <dgm:prSet presAssocID="{99DEE1DE-3FF2-4137-9307-19B800EB7127}" presName="BalanceSpacing" presStyleCnt="0"/>
      <dgm:spPr/>
    </dgm:pt>
    <dgm:pt modelId="{01D11962-545F-4AF5-9286-178447635DC2}" type="pres">
      <dgm:prSet presAssocID="{99DEE1DE-3FF2-4137-9307-19B800EB7127}" presName="BalanceSpacing1" presStyleCnt="0"/>
      <dgm:spPr/>
    </dgm:pt>
    <dgm:pt modelId="{24B2AA37-D091-437F-960C-8CB8197C73F3}" type="pres">
      <dgm:prSet presAssocID="{34D75BDD-98A0-4712-AC88-71C3CE91E8C6}" presName="Accent1Text" presStyleLbl="node1" presStyleIdx="3" presStyleCnt="6"/>
      <dgm:spPr/>
    </dgm:pt>
    <dgm:pt modelId="{4FD637B9-828E-469A-B54F-C87F76C45C0F}" type="pres">
      <dgm:prSet presAssocID="{34D75BDD-98A0-4712-AC88-71C3CE91E8C6}" presName="spaceBetweenRectangles" presStyleCnt="0"/>
      <dgm:spPr/>
    </dgm:pt>
    <dgm:pt modelId="{022133A0-0661-4B3C-AD48-1905018C3B4F}" type="pres">
      <dgm:prSet presAssocID="{E8F8F798-2342-47CB-B32F-EC1407602E3C}" presName="composite" presStyleCnt="0"/>
      <dgm:spPr/>
    </dgm:pt>
    <dgm:pt modelId="{80FB393F-EB83-4D63-A739-FCFBA430C23D}" type="pres">
      <dgm:prSet presAssocID="{E8F8F798-2342-47CB-B32F-EC1407602E3C}" presName="Parent1" presStyleLbl="node1" presStyleIdx="4" presStyleCnt="6">
        <dgm:presLayoutVars>
          <dgm:chMax val="1"/>
          <dgm:chPref val="1"/>
          <dgm:bulletEnabled val="1"/>
        </dgm:presLayoutVars>
      </dgm:prSet>
      <dgm:spPr/>
    </dgm:pt>
    <dgm:pt modelId="{9550EFE6-64CD-43BC-90D5-FB97C77022F3}" type="pres">
      <dgm:prSet presAssocID="{E8F8F798-2342-47CB-B32F-EC1407602E3C}" presName="Childtext1" presStyleLbl="revTx" presStyleIdx="2" presStyleCnt="3" custScaleX="70454">
        <dgm:presLayoutVars>
          <dgm:chMax val="0"/>
          <dgm:chPref val="0"/>
          <dgm:bulletEnabled val="1"/>
        </dgm:presLayoutVars>
      </dgm:prSet>
      <dgm:spPr/>
    </dgm:pt>
    <dgm:pt modelId="{DDC0ED3F-5ACB-4ABF-9791-29BA06277840}" type="pres">
      <dgm:prSet presAssocID="{E8F8F798-2342-47CB-B32F-EC1407602E3C}" presName="BalanceSpacing" presStyleCnt="0"/>
      <dgm:spPr/>
    </dgm:pt>
    <dgm:pt modelId="{44D9C54E-117C-4175-9EB4-A72DCEEBE315}" type="pres">
      <dgm:prSet presAssocID="{E8F8F798-2342-47CB-B32F-EC1407602E3C}" presName="BalanceSpacing1" presStyleCnt="0"/>
      <dgm:spPr/>
    </dgm:pt>
    <dgm:pt modelId="{CC1CAFCD-039B-4C39-9406-F697B1A51623}" type="pres">
      <dgm:prSet presAssocID="{9980EB58-AD54-4FFE-A011-437475AAB67C}" presName="Accent1Text" presStyleLbl="node1" presStyleIdx="5" presStyleCnt="6"/>
      <dgm:spPr/>
    </dgm:pt>
  </dgm:ptLst>
  <dgm:cxnLst>
    <dgm:cxn modelId="{B7C3AE0F-777A-40E1-8DB4-D91D790030EE}" srcId="{99DEE1DE-3FF2-4137-9307-19B800EB7127}" destId="{A3500872-8F92-4B5A-8765-138C6CD4D990}" srcOrd="0" destOrd="0" parTransId="{673EA155-5440-46DB-B7AF-60AEA1C0389D}" sibTransId="{F402E000-046C-4F6C-A2BB-598DCF53F26A}"/>
    <dgm:cxn modelId="{0A5CDE11-5E84-4AC7-BA91-66E99F66012D}" srcId="{49C9CA26-6108-4FC9-A883-9CC15372F4E4}" destId="{99DEE1DE-3FF2-4137-9307-19B800EB7127}" srcOrd="1" destOrd="0" parTransId="{C526F075-2CB5-40E7-B2E7-E50B63222821}" sibTransId="{34D75BDD-98A0-4712-AC88-71C3CE91E8C6}"/>
    <dgm:cxn modelId="{7D6F2B14-3C1C-401A-98D2-61349F3817B9}" type="presOf" srcId="{E8F8F798-2342-47CB-B32F-EC1407602E3C}" destId="{80FB393F-EB83-4D63-A739-FCFBA430C23D}" srcOrd="0" destOrd="0" presId="urn:microsoft.com/office/officeart/2008/layout/AlternatingHexagons"/>
    <dgm:cxn modelId="{A794782A-E599-4AE1-8CEC-E5CFA09E07B7}" type="presOf" srcId="{DBC4E2F5-824A-4BE4-BA93-3980C6FAB540}" destId="{9550EFE6-64CD-43BC-90D5-FB97C77022F3}" srcOrd="0" destOrd="0" presId="urn:microsoft.com/office/officeart/2008/layout/AlternatingHexagons"/>
    <dgm:cxn modelId="{F41F252D-2B9F-42A0-982A-6AC838BCF1BB}" type="presOf" srcId="{9980EB58-AD54-4FFE-A011-437475AAB67C}" destId="{CC1CAFCD-039B-4C39-9406-F697B1A51623}" srcOrd="0" destOrd="0" presId="urn:microsoft.com/office/officeart/2008/layout/AlternatingHexagons"/>
    <dgm:cxn modelId="{4792433E-1C17-4866-B4A8-2B404C2F63BB}" srcId="{49C9CA26-6108-4FC9-A883-9CC15372F4E4}" destId="{E8F8F798-2342-47CB-B32F-EC1407602E3C}" srcOrd="2" destOrd="0" parTransId="{B186EDFC-B871-4DA9-B9AE-85F8B1797896}" sibTransId="{9980EB58-AD54-4FFE-A011-437475AAB67C}"/>
    <dgm:cxn modelId="{090E3991-8925-4A45-967B-D1482C0141C5}" type="presOf" srcId="{49C9CA26-6108-4FC9-A883-9CC15372F4E4}" destId="{44278F3E-E164-45F8-B3AF-940FAFDF2E78}" srcOrd="0" destOrd="0" presId="urn:microsoft.com/office/officeart/2008/layout/AlternatingHexagons"/>
    <dgm:cxn modelId="{381AFFA4-028D-4550-A26F-5CC71EAF4F05}" type="presOf" srcId="{A3500872-8F92-4B5A-8765-138C6CD4D990}" destId="{F11FE8EB-2EDC-4509-8BBC-BDE008B75E1A}" srcOrd="0" destOrd="0" presId="urn:microsoft.com/office/officeart/2008/layout/AlternatingHexagons"/>
    <dgm:cxn modelId="{629CEBA9-E012-41F2-84FE-7F10383BCA4E}" srcId="{E664891E-DEE8-44DE-8574-0041CBADC224}" destId="{88F59AFD-F5D2-43B4-8DCE-5EF8ED0113DB}" srcOrd="0" destOrd="0" parTransId="{598DA86C-42C7-4C51-A072-541E53D72E23}" sibTransId="{BCE57A7F-6D38-4C38-A736-EAAACDFAA94F}"/>
    <dgm:cxn modelId="{9E183BAD-26AD-424A-91D7-1D3E87A36A68}" type="presOf" srcId="{34D75BDD-98A0-4712-AC88-71C3CE91E8C6}" destId="{24B2AA37-D091-437F-960C-8CB8197C73F3}" srcOrd="0" destOrd="0" presId="urn:microsoft.com/office/officeart/2008/layout/AlternatingHexagons"/>
    <dgm:cxn modelId="{FF5131C3-933E-4617-B1B6-EBAD172FD078}" type="presOf" srcId="{E664891E-DEE8-44DE-8574-0041CBADC224}" destId="{7D4C1969-786B-4EC8-BFD4-7533171D1C29}" srcOrd="0" destOrd="0" presId="urn:microsoft.com/office/officeart/2008/layout/AlternatingHexagons"/>
    <dgm:cxn modelId="{3968B8C6-4033-4085-B92E-9E5035A61951}" type="presOf" srcId="{99DEE1DE-3FF2-4137-9307-19B800EB7127}" destId="{C095861A-74D2-466B-972E-3AD9F893A441}" srcOrd="0" destOrd="0" presId="urn:microsoft.com/office/officeart/2008/layout/AlternatingHexagons"/>
    <dgm:cxn modelId="{BA0BD3E2-F106-46E7-9D68-FF2F0FB8429E}" type="presOf" srcId="{88F59AFD-F5D2-43B4-8DCE-5EF8ED0113DB}" destId="{02867700-13C3-414E-8BFC-DFF2716F95D5}" srcOrd="0" destOrd="0" presId="urn:microsoft.com/office/officeart/2008/layout/AlternatingHexagons"/>
    <dgm:cxn modelId="{75CAFEEE-CDE0-4AD9-BE7D-7F102205BA7E}" srcId="{49C9CA26-6108-4FC9-A883-9CC15372F4E4}" destId="{E664891E-DEE8-44DE-8574-0041CBADC224}" srcOrd="0" destOrd="0" parTransId="{020BC202-4DAF-4E9C-A861-87289881A180}" sibTransId="{1B9CFE7D-CC9E-4E68-9F8C-BD7D05A45200}"/>
    <dgm:cxn modelId="{F61776EF-B1D5-4E88-B265-B33AD7D56FAB}" type="presOf" srcId="{1B9CFE7D-CC9E-4E68-9F8C-BD7D05A45200}" destId="{811ED84D-2ED7-4F30-BE3D-3190126EB735}" srcOrd="0" destOrd="0" presId="urn:microsoft.com/office/officeart/2008/layout/AlternatingHexagons"/>
    <dgm:cxn modelId="{9A8AA3FB-0F8F-4974-8C36-E5EFC797B5DA}" srcId="{E8F8F798-2342-47CB-B32F-EC1407602E3C}" destId="{DBC4E2F5-824A-4BE4-BA93-3980C6FAB540}" srcOrd="0" destOrd="0" parTransId="{561D53F6-B26F-43C9-B25A-43B96206659D}" sibTransId="{CB36B38F-85A0-4385-B64C-8287CB07FC77}"/>
    <dgm:cxn modelId="{F32F561E-D9C2-4F50-AD22-05B0B6A7936D}" type="presParOf" srcId="{44278F3E-E164-45F8-B3AF-940FAFDF2E78}" destId="{EE650869-2BE1-4CB8-A1E7-A4AFCE76F27F}" srcOrd="0" destOrd="0" presId="urn:microsoft.com/office/officeart/2008/layout/AlternatingHexagons"/>
    <dgm:cxn modelId="{98012875-2315-41D7-A538-E80B3B497387}" type="presParOf" srcId="{EE650869-2BE1-4CB8-A1E7-A4AFCE76F27F}" destId="{7D4C1969-786B-4EC8-BFD4-7533171D1C29}" srcOrd="0" destOrd="0" presId="urn:microsoft.com/office/officeart/2008/layout/AlternatingHexagons"/>
    <dgm:cxn modelId="{DF52EFBA-00B2-4C8E-B26F-D7E9DCAAD5F2}" type="presParOf" srcId="{EE650869-2BE1-4CB8-A1E7-A4AFCE76F27F}" destId="{02867700-13C3-414E-8BFC-DFF2716F95D5}" srcOrd="1" destOrd="0" presId="urn:microsoft.com/office/officeart/2008/layout/AlternatingHexagons"/>
    <dgm:cxn modelId="{A3B6C3FF-C007-42C6-923A-F774F86D2CF7}" type="presParOf" srcId="{EE650869-2BE1-4CB8-A1E7-A4AFCE76F27F}" destId="{1D279469-75F5-452F-ADF7-3B0B5215AD58}" srcOrd="2" destOrd="0" presId="urn:microsoft.com/office/officeart/2008/layout/AlternatingHexagons"/>
    <dgm:cxn modelId="{605166EE-3A44-4509-990A-CB83D2459B7E}" type="presParOf" srcId="{EE650869-2BE1-4CB8-A1E7-A4AFCE76F27F}" destId="{586BD381-6AB0-4817-B8F0-0D61ED7C12C2}" srcOrd="3" destOrd="0" presId="urn:microsoft.com/office/officeart/2008/layout/AlternatingHexagons"/>
    <dgm:cxn modelId="{83754043-6E32-48A6-98DF-5D42E78A4B96}" type="presParOf" srcId="{EE650869-2BE1-4CB8-A1E7-A4AFCE76F27F}" destId="{811ED84D-2ED7-4F30-BE3D-3190126EB735}" srcOrd="4" destOrd="0" presId="urn:microsoft.com/office/officeart/2008/layout/AlternatingHexagons"/>
    <dgm:cxn modelId="{97398274-B8C7-40E4-88C6-46B534096CF4}" type="presParOf" srcId="{44278F3E-E164-45F8-B3AF-940FAFDF2E78}" destId="{4E2090DF-8659-4AD3-B99E-B90BD20B9EBF}" srcOrd="1" destOrd="0" presId="urn:microsoft.com/office/officeart/2008/layout/AlternatingHexagons"/>
    <dgm:cxn modelId="{7AD0BD7F-AFF7-453C-99B7-CEBC550452EA}" type="presParOf" srcId="{44278F3E-E164-45F8-B3AF-940FAFDF2E78}" destId="{653991CC-75EC-463A-B218-67C63E63DFB3}" srcOrd="2" destOrd="0" presId="urn:microsoft.com/office/officeart/2008/layout/AlternatingHexagons"/>
    <dgm:cxn modelId="{A59FB7A2-AFCF-47E9-9626-CE52858A03F6}" type="presParOf" srcId="{653991CC-75EC-463A-B218-67C63E63DFB3}" destId="{C095861A-74D2-466B-972E-3AD9F893A441}" srcOrd="0" destOrd="0" presId="urn:microsoft.com/office/officeart/2008/layout/AlternatingHexagons"/>
    <dgm:cxn modelId="{7198C48D-00F4-42AB-8522-45BDB8307237}" type="presParOf" srcId="{653991CC-75EC-463A-B218-67C63E63DFB3}" destId="{F11FE8EB-2EDC-4509-8BBC-BDE008B75E1A}" srcOrd="1" destOrd="0" presId="urn:microsoft.com/office/officeart/2008/layout/AlternatingHexagons"/>
    <dgm:cxn modelId="{70D8B02D-9940-47A0-9486-08CCC0DD321F}" type="presParOf" srcId="{653991CC-75EC-463A-B218-67C63E63DFB3}" destId="{B876C325-501D-4681-BD38-5B675D27F8E8}" srcOrd="2" destOrd="0" presId="urn:microsoft.com/office/officeart/2008/layout/AlternatingHexagons"/>
    <dgm:cxn modelId="{A4FE1F6B-1B59-47DE-95B1-9E520AE01DD6}" type="presParOf" srcId="{653991CC-75EC-463A-B218-67C63E63DFB3}" destId="{01D11962-545F-4AF5-9286-178447635DC2}" srcOrd="3" destOrd="0" presId="urn:microsoft.com/office/officeart/2008/layout/AlternatingHexagons"/>
    <dgm:cxn modelId="{6BA20D39-5AA4-483D-870A-1E0EC57301FD}" type="presParOf" srcId="{653991CC-75EC-463A-B218-67C63E63DFB3}" destId="{24B2AA37-D091-437F-960C-8CB8197C73F3}" srcOrd="4" destOrd="0" presId="urn:microsoft.com/office/officeart/2008/layout/AlternatingHexagons"/>
    <dgm:cxn modelId="{5E455A49-7BCA-4B1A-ADE7-B04FB90231DB}" type="presParOf" srcId="{44278F3E-E164-45F8-B3AF-940FAFDF2E78}" destId="{4FD637B9-828E-469A-B54F-C87F76C45C0F}" srcOrd="3" destOrd="0" presId="urn:microsoft.com/office/officeart/2008/layout/AlternatingHexagons"/>
    <dgm:cxn modelId="{38FF5AAB-1791-410F-8787-D30AECB65A16}" type="presParOf" srcId="{44278F3E-E164-45F8-B3AF-940FAFDF2E78}" destId="{022133A0-0661-4B3C-AD48-1905018C3B4F}" srcOrd="4" destOrd="0" presId="urn:microsoft.com/office/officeart/2008/layout/AlternatingHexagons"/>
    <dgm:cxn modelId="{47B9F31C-38AB-47F7-8E84-FDD52CF78587}" type="presParOf" srcId="{022133A0-0661-4B3C-AD48-1905018C3B4F}" destId="{80FB393F-EB83-4D63-A739-FCFBA430C23D}" srcOrd="0" destOrd="0" presId="urn:microsoft.com/office/officeart/2008/layout/AlternatingHexagons"/>
    <dgm:cxn modelId="{167A2394-50B9-40F8-8111-13C4D0A98423}" type="presParOf" srcId="{022133A0-0661-4B3C-AD48-1905018C3B4F}" destId="{9550EFE6-64CD-43BC-90D5-FB97C77022F3}" srcOrd="1" destOrd="0" presId="urn:microsoft.com/office/officeart/2008/layout/AlternatingHexagons"/>
    <dgm:cxn modelId="{2752F714-B1FC-425C-A071-6376E82EA264}" type="presParOf" srcId="{022133A0-0661-4B3C-AD48-1905018C3B4F}" destId="{DDC0ED3F-5ACB-4ABF-9791-29BA06277840}" srcOrd="2" destOrd="0" presId="urn:microsoft.com/office/officeart/2008/layout/AlternatingHexagons"/>
    <dgm:cxn modelId="{36BF91C9-145A-43AE-B831-3587CDCB05C2}" type="presParOf" srcId="{022133A0-0661-4B3C-AD48-1905018C3B4F}" destId="{44D9C54E-117C-4175-9EB4-A72DCEEBE315}" srcOrd="3" destOrd="0" presId="urn:microsoft.com/office/officeart/2008/layout/AlternatingHexagons"/>
    <dgm:cxn modelId="{CCF7A9AB-1651-4DB0-B02A-37029E80B84E}" type="presParOf" srcId="{022133A0-0661-4B3C-AD48-1905018C3B4F}" destId="{CC1CAFCD-039B-4C39-9406-F697B1A51623}"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A45B7-F9BF-4265-9E02-2C8CAFE71EDD}" type="doc">
      <dgm:prSet loTypeId="urn:microsoft.com/office/officeart/2005/8/layout/process1" loCatId="process" qsTypeId="urn:microsoft.com/office/officeart/2005/8/quickstyle/simple1" qsCatId="simple" csTypeId="urn:microsoft.com/office/officeart/2005/8/colors/accent1_2" csCatId="accent1" phldr="1"/>
      <dgm:spPr/>
    </dgm:pt>
    <dgm:pt modelId="{3E5D61F8-7A5D-4815-A933-94AF1DEEA43A}">
      <dgm:prSet phldrT="[Text]"/>
      <dgm:spPr>
        <a:solidFill>
          <a:schemeClr val="accent6">
            <a:lumMod val="75000"/>
          </a:schemeClr>
        </a:solidFill>
      </dgm:spPr>
      <dgm:t>
        <a:bodyPr/>
        <a:lstStyle/>
        <a:p>
          <a:r>
            <a:rPr lang="en-US" dirty="0"/>
            <a:t>Problem Defined</a:t>
          </a:r>
        </a:p>
      </dgm:t>
    </dgm:pt>
    <dgm:pt modelId="{FB489D3B-DC2C-4DCB-8984-EB07C72BB7DE}" type="parTrans" cxnId="{FB46BE67-2EF7-49A4-BF49-E3CEF7FF04DE}">
      <dgm:prSet/>
      <dgm:spPr/>
      <dgm:t>
        <a:bodyPr/>
        <a:lstStyle/>
        <a:p>
          <a:endParaRPr lang="en-US"/>
        </a:p>
      </dgm:t>
    </dgm:pt>
    <dgm:pt modelId="{0F354674-9CB5-46F6-B1D7-FB5BE19A4DE1}" type="sibTrans" cxnId="{FB46BE67-2EF7-49A4-BF49-E3CEF7FF04DE}">
      <dgm:prSet/>
      <dgm:spPr/>
      <dgm:t>
        <a:bodyPr/>
        <a:lstStyle/>
        <a:p>
          <a:endParaRPr lang="en-US"/>
        </a:p>
      </dgm:t>
    </dgm:pt>
    <dgm:pt modelId="{5ECE1310-94B1-4B83-BB3B-25694FCBEA4D}">
      <dgm:prSet phldrT="[Text]"/>
      <dgm:spPr>
        <a:solidFill>
          <a:schemeClr val="accent6">
            <a:lumMod val="75000"/>
          </a:schemeClr>
        </a:solidFill>
      </dgm:spPr>
      <dgm:t>
        <a:bodyPr/>
        <a:lstStyle/>
        <a:p>
          <a:r>
            <a:rPr lang="en-US" dirty="0"/>
            <a:t>Project Feasibility Analysis</a:t>
          </a:r>
        </a:p>
      </dgm:t>
    </dgm:pt>
    <dgm:pt modelId="{E50AEED6-63A4-4B11-AB0D-3225FB6BA56C}" type="parTrans" cxnId="{51CECAD4-3D82-41BE-A57E-4C885F529FF2}">
      <dgm:prSet/>
      <dgm:spPr/>
      <dgm:t>
        <a:bodyPr/>
        <a:lstStyle/>
        <a:p>
          <a:endParaRPr lang="en-US"/>
        </a:p>
      </dgm:t>
    </dgm:pt>
    <dgm:pt modelId="{EE3CB545-CBCC-4661-A1A9-8173D6824212}" type="sibTrans" cxnId="{51CECAD4-3D82-41BE-A57E-4C885F529FF2}">
      <dgm:prSet/>
      <dgm:spPr/>
      <dgm:t>
        <a:bodyPr/>
        <a:lstStyle/>
        <a:p>
          <a:endParaRPr lang="en-US"/>
        </a:p>
      </dgm:t>
    </dgm:pt>
    <dgm:pt modelId="{E573B1BB-F34A-44F7-BAB4-26910B67525D}">
      <dgm:prSet phldrT="[Text]"/>
      <dgm:spPr>
        <a:solidFill>
          <a:schemeClr val="accent6">
            <a:lumMod val="75000"/>
          </a:schemeClr>
        </a:solidFill>
      </dgm:spPr>
      <dgm:t>
        <a:bodyPr/>
        <a:lstStyle/>
        <a:p>
          <a:r>
            <a:rPr lang="en-US" dirty="0"/>
            <a:t>Project Schedule Preparation</a:t>
          </a:r>
        </a:p>
      </dgm:t>
    </dgm:pt>
    <dgm:pt modelId="{6F362078-4C50-46FB-A34E-2DD93B76F77C}" type="parTrans" cxnId="{77DAA58A-545B-40EF-A3FF-97DFD70732B4}">
      <dgm:prSet/>
      <dgm:spPr/>
      <dgm:t>
        <a:bodyPr/>
        <a:lstStyle/>
        <a:p>
          <a:endParaRPr lang="en-US"/>
        </a:p>
      </dgm:t>
    </dgm:pt>
    <dgm:pt modelId="{E464BD5B-2382-404F-9C22-DD75D0A4B1B3}" type="sibTrans" cxnId="{77DAA58A-545B-40EF-A3FF-97DFD70732B4}">
      <dgm:prSet/>
      <dgm:spPr/>
      <dgm:t>
        <a:bodyPr/>
        <a:lstStyle/>
        <a:p>
          <a:endParaRPr lang="en-US"/>
        </a:p>
      </dgm:t>
    </dgm:pt>
    <dgm:pt modelId="{C3AD1D26-BDF0-4FBB-BB9F-DDC97BA0988F}">
      <dgm:prSet phldrT="[Text]"/>
      <dgm:spPr>
        <a:solidFill>
          <a:schemeClr val="accent4">
            <a:lumMod val="60000"/>
            <a:lumOff val="40000"/>
          </a:schemeClr>
        </a:solidFill>
      </dgm:spPr>
      <dgm:t>
        <a:bodyPr/>
        <a:lstStyle/>
        <a:p>
          <a:r>
            <a:rPr lang="en-US" dirty="0">
              <a:solidFill>
                <a:schemeClr val="tx1"/>
              </a:solidFill>
            </a:rPr>
            <a:t>Project Kickoff</a:t>
          </a:r>
        </a:p>
      </dgm:t>
    </dgm:pt>
    <dgm:pt modelId="{E44AEF83-C334-48AD-A66C-2A744E6A7231}" type="parTrans" cxnId="{4B2902CB-29D2-4E86-9036-97985F200C37}">
      <dgm:prSet/>
      <dgm:spPr/>
      <dgm:t>
        <a:bodyPr/>
        <a:lstStyle/>
        <a:p>
          <a:endParaRPr lang="en-US"/>
        </a:p>
      </dgm:t>
    </dgm:pt>
    <dgm:pt modelId="{627B603B-5DE6-4AFA-870A-01F02E308D3C}" type="sibTrans" cxnId="{4B2902CB-29D2-4E86-9036-97985F200C37}">
      <dgm:prSet/>
      <dgm:spPr/>
      <dgm:t>
        <a:bodyPr/>
        <a:lstStyle/>
        <a:p>
          <a:endParaRPr lang="en-US"/>
        </a:p>
      </dgm:t>
    </dgm:pt>
    <dgm:pt modelId="{832B0C9F-787E-47BB-9078-C12A911E3391}" type="pres">
      <dgm:prSet presAssocID="{1EBA45B7-F9BF-4265-9E02-2C8CAFE71EDD}" presName="Name0" presStyleCnt="0">
        <dgm:presLayoutVars>
          <dgm:dir/>
          <dgm:resizeHandles val="exact"/>
        </dgm:presLayoutVars>
      </dgm:prSet>
      <dgm:spPr/>
    </dgm:pt>
    <dgm:pt modelId="{2FA374C4-41EA-4BF3-8B3B-FD79678C6235}" type="pres">
      <dgm:prSet presAssocID="{3E5D61F8-7A5D-4815-A933-94AF1DEEA43A}" presName="node" presStyleLbl="node1" presStyleIdx="0" presStyleCnt="4">
        <dgm:presLayoutVars>
          <dgm:bulletEnabled val="1"/>
        </dgm:presLayoutVars>
      </dgm:prSet>
      <dgm:spPr/>
    </dgm:pt>
    <dgm:pt modelId="{587C3E0D-7EFE-49C9-9C3B-071FA6293156}" type="pres">
      <dgm:prSet presAssocID="{0F354674-9CB5-46F6-B1D7-FB5BE19A4DE1}" presName="sibTrans" presStyleLbl="sibTrans2D1" presStyleIdx="0" presStyleCnt="3"/>
      <dgm:spPr/>
    </dgm:pt>
    <dgm:pt modelId="{D7F1C8C0-1BE5-4EEB-831B-CA497CFB6FB4}" type="pres">
      <dgm:prSet presAssocID="{0F354674-9CB5-46F6-B1D7-FB5BE19A4DE1}" presName="connectorText" presStyleLbl="sibTrans2D1" presStyleIdx="0" presStyleCnt="3"/>
      <dgm:spPr/>
    </dgm:pt>
    <dgm:pt modelId="{E10DBDB9-3A04-4604-B3AC-C5DD2A3FEA38}" type="pres">
      <dgm:prSet presAssocID="{5ECE1310-94B1-4B83-BB3B-25694FCBEA4D}" presName="node" presStyleLbl="node1" presStyleIdx="1" presStyleCnt="4">
        <dgm:presLayoutVars>
          <dgm:bulletEnabled val="1"/>
        </dgm:presLayoutVars>
      </dgm:prSet>
      <dgm:spPr/>
    </dgm:pt>
    <dgm:pt modelId="{A74B8B89-3519-48FF-B32C-88E41A26271E}" type="pres">
      <dgm:prSet presAssocID="{EE3CB545-CBCC-4661-A1A9-8173D6824212}" presName="sibTrans" presStyleLbl="sibTrans2D1" presStyleIdx="1" presStyleCnt="3"/>
      <dgm:spPr/>
    </dgm:pt>
    <dgm:pt modelId="{E4E77D94-FD18-4A92-A6DD-F980FBFBB34D}" type="pres">
      <dgm:prSet presAssocID="{EE3CB545-CBCC-4661-A1A9-8173D6824212}" presName="connectorText" presStyleLbl="sibTrans2D1" presStyleIdx="1" presStyleCnt="3"/>
      <dgm:spPr/>
    </dgm:pt>
    <dgm:pt modelId="{AADA7AB9-237C-4E23-BC48-703685113FC9}" type="pres">
      <dgm:prSet presAssocID="{E573B1BB-F34A-44F7-BAB4-26910B67525D}" presName="node" presStyleLbl="node1" presStyleIdx="2" presStyleCnt="4">
        <dgm:presLayoutVars>
          <dgm:bulletEnabled val="1"/>
        </dgm:presLayoutVars>
      </dgm:prSet>
      <dgm:spPr/>
    </dgm:pt>
    <dgm:pt modelId="{0202D02F-FB75-42EC-A862-CA59E9CAD026}" type="pres">
      <dgm:prSet presAssocID="{E464BD5B-2382-404F-9C22-DD75D0A4B1B3}" presName="sibTrans" presStyleLbl="sibTrans2D1" presStyleIdx="2" presStyleCnt="3"/>
      <dgm:spPr/>
    </dgm:pt>
    <dgm:pt modelId="{24341B07-904C-46E7-9CC8-3BF0C9FF95C6}" type="pres">
      <dgm:prSet presAssocID="{E464BD5B-2382-404F-9C22-DD75D0A4B1B3}" presName="connectorText" presStyleLbl="sibTrans2D1" presStyleIdx="2" presStyleCnt="3"/>
      <dgm:spPr/>
    </dgm:pt>
    <dgm:pt modelId="{58711B0D-14D9-4234-9139-068C90806F33}" type="pres">
      <dgm:prSet presAssocID="{C3AD1D26-BDF0-4FBB-BB9F-DDC97BA0988F}" presName="node" presStyleLbl="node1" presStyleIdx="3" presStyleCnt="4">
        <dgm:presLayoutVars>
          <dgm:bulletEnabled val="1"/>
        </dgm:presLayoutVars>
      </dgm:prSet>
      <dgm:spPr/>
    </dgm:pt>
  </dgm:ptLst>
  <dgm:cxnLst>
    <dgm:cxn modelId="{35254F17-C15F-4683-94F2-76600152911E}" type="presOf" srcId="{0F354674-9CB5-46F6-B1D7-FB5BE19A4DE1}" destId="{D7F1C8C0-1BE5-4EEB-831B-CA497CFB6FB4}" srcOrd="1" destOrd="0" presId="urn:microsoft.com/office/officeart/2005/8/layout/process1"/>
    <dgm:cxn modelId="{6AA0FD1B-4C2D-4269-A422-A2DFE051F4D9}" type="presOf" srcId="{0F354674-9CB5-46F6-B1D7-FB5BE19A4DE1}" destId="{587C3E0D-7EFE-49C9-9C3B-071FA6293156}" srcOrd="0" destOrd="0" presId="urn:microsoft.com/office/officeart/2005/8/layout/process1"/>
    <dgm:cxn modelId="{123ABE47-DC18-470D-B653-132F5F4A76DD}" type="presOf" srcId="{E464BD5B-2382-404F-9C22-DD75D0A4B1B3}" destId="{24341B07-904C-46E7-9CC8-3BF0C9FF95C6}" srcOrd="1" destOrd="0" presId="urn:microsoft.com/office/officeart/2005/8/layout/process1"/>
    <dgm:cxn modelId="{FB46BE67-2EF7-49A4-BF49-E3CEF7FF04DE}" srcId="{1EBA45B7-F9BF-4265-9E02-2C8CAFE71EDD}" destId="{3E5D61F8-7A5D-4815-A933-94AF1DEEA43A}" srcOrd="0" destOrd="0" parTransId="{FB489D3B-DC2C-4DCB-8984-EB07C72BB7DE}" sibTransId="{0F354674-9CB5-46F6-B1D7-FB5BE19A4DE1}"/>
    <dgm:cxn modelId="{2A85E24A-2C34-4E2C-847E-CA2515F47BA4}" type="presOf" srcId="{1EBA45B7-F9BF-4265-9E02-2C8CAFE71EDD}" destId="{832B0C9F-787E-47BB-9078-C12A911E3391}" srcOrd="0" destOrd="0" presId="urn:microsoft.com/office/officeart/2005/8/layout/process1"/>
    <dgm:cxn modelId="{BE428974-5144-4809-A67B-D86C47F91305}" type="presOf" srcId="{E573B1BB-F34A-44F7-BAB4-26910B67525D}" destId="{AADA7AB9-237C-4E23-BC48-703685113FC9}" srcOrd="0" destOrd="0" presId="urn:microsoft.com/office/officeart/2005/8/layout/process1"/>
    <dgm:cxn modelId="{77DAA58A-545B-40EF-A3FF-97DFD70732B4}" srcId="{1EBA45B7-F9BF-4265-9E02-2C8CAFE71EDD}" destId="{E573B1BB-F34A-44F7-BAB4-26910B67525D}" srcOrd="2" destOrd="0" parTransId="{6F362078-4C50-46FB-A34E-2DD93B76F77C}" sibTransId="{E464BD5B-2382-404F-9C22-DD75D0A4B1B3}"/>
    <dgm:cxn modelId="{6C21598D-4200-48FD-9C8F-D91B03D0DF92}" type="presOf" srcId="{3E5D61F8-7A5D-4815-A933-94AF1DEEA43A}" destId="{2FA374C4-41EA-4BF3-8B3B-FD79678C6235}" srcOrd="0" destOrd="0" presId="urn:microsoft.com/office/officeart/2005/8/layout/process1"/>
    <dgm:cxn modelId="{D4E91C90-84B1-4858-ADF6-4B060AA083C3}" type="presOf" srcId="{5ECE1310-94B1-4B83-BB3B-25694FCBEA4D}" destId="{E10DBDB9-3A04-4604-B3AC-C5DD2A3FEA38}" srcOrd="0" destOrd="0" presId="urn:microsoft.com/office/officeart/2005/8/layout/process1"/>
    <dgm:cxn modelId="{65DD5DB1-B653-48D4-AB94-DAE14C2887BC}" type="presOf" srcId="{C3AD1D26-BDF0-4FBB-BB9F-DDC97BA0988F}" destId="{58711B0D-14D9-4234-9139-068C90806F33}" srcOrd="0" destOrd="0" presId="urn:microsoft.com/office/officeart/2005/8/layout/process1"/>
    <dgm:cxn modelId="{B6B050BA-D5B6-432B-B3F4-203437A3C494}" type="presOf" srcId="{E464BD5B-2382-404F-9C22-DD75D0A4B1B3}" destId="{0202D02F-FB75-42EC-A862-CA59E9CAD026}" srcOrd="0" destOrd="0" presId="urn:microsoft.com/office/officeart/2005/8/layout/process1"/>
    <dgm:cxn modelId="{4B2902CB-29D2-4E86-9036-97985F200C37}" srcId="{1EBA45B7-F9BF-4265-9E02-2C8CAFE71EDD}" destId="{C3AD1D26-BDF0-4FBB-BB9F-DDC97BA0988F}" srcOrd="3" destOrd="0" parTransId="{E44AEF83-C334-48AD-A66C-2A744E6A7231}" sibTransId="{627B603B-5DE6-4AFA-870A-01F02E308D3C}"/>
    <dgm:cxn modelId="{6317A6CB-141C-4F64-B3C2-75574A053E82}" type="presOf" srcId="{EE3CB545-CBCC-4661-A1A9-8173D6824212}" destId="{E4E77D94-FD18-4A92-A6DD-F980FBFBB34D}" srcOrd="1" destOrd="0" presId="urn:microsoft.com/office/officeart/2005/8/layout/process1"/>
    <dgm:cxn modelId="{51CECAD4-3D82-41BE-A57E-4C885F529FF2}" srcId="{1EBA45B7-F9BF-4265-9E02-2C8CAFE71EDD}" destId="{5ECE1310-94B1-4B83-BB3B-25694FCBEA4D}" srcOrd="1" destOrd="0" parTransId="{E50AEED6-63A4-4B11-AB0D-3225FB6BA56C}" sibTransId="{EE3CB545-CBCC-4661-A1A9-8173D6824212}"/>
    <dgm:cxn modelId="{875A9BF0-C12D-4F49-95B8-3C4EE6DE2720}" type="presOf" srcId="{EE3CB545-CBCC-4661-A1A9-8173D6824212}" destId="{A74B8B89-3519-48FF-B32C-88E41A26271E}" srcOrd="0" destOrd="0" presId="urn:microsoft.com/office/officeart/2005/8/layout/process1"/>
    <dgm:cxn modelId="{84856FB3-6E07-43AB-91CB-4E21978B6409}" type="presParOf" srcId="{832B0C9F-787E-47BB-9078-C12A911E3391}" destId="{2FA374C4-41EA-4BF3-8B3B-FD79678C6235}" srcOrd="0" destOrd="0" presId="urn:microsoft.com/office/officeart/2005/8/layout/process1"/>
    <dgm:cxn modelId="{2AE9716B-B012-47A1-BE4A-373645ED3A15}" type="presParOf" srcId="{832B0C9F-787E-47BB-9078-C12A911E3391}" destId="{587C3E0D-7EFE-49C9-9C3B-071FA6293156}" srcOrd="1" destOrd="0" presId="urn:microsoft.com/office/officeart/2005/8/layout/process1"/>
    <dgm:cxn modelId="{1051AAA5-7B68-4123-BC4D-83D1C7BBEA86}" type="presParOf" srcId="{587C3E0D-7EFE-49C9-9C3B-071FA6293156}" destId="{D7F1C8C0-1BE5-4EEB-831B-CA497CFB6FB4}" srcOrd="0" destOrd="0" presId="urn:microsoft.com/office/officeart/2005/8/layout/process1"/>
    <dgm:cxn modelId="{F2FAD557-9D53-44F7-AA5B-FD49E746D26C}" type="presParOf" srcId="{832B0C9F-787E-47BB-9078-C12A911E3391}" destId="{E10DBDB9-3A04-4604-B3AC-C5DD2A3FEA38}" srcOrd="2" destOrd="0" presId="urn:microsoft.com/office/officeart/2005/8/layout/process1"/>
    <dgm:cxn modelId="{35D7F34A-1B64-472C-978B-D4D66D7917ED}" type="presParOf" srcId="{832B0C9F-787E-47BB-9078-C12A911E3391}" destId="{A74B8B89-3519-48FF-B32C-88E41A26271E}" srcOrd="3" destOrd="0" presId="urn:microsoft.com/office/officeart/2005/8/layout/process1"/>
    <dgm:cxn modelId="{5C0C71A5-2E25-4F11-9541-9792B15F2B1A}" type="presParOf" srcId="{A74B8B89-3519-48FF-B32C-88E41A26271E}" destId="{E4E77D94-FD18-4A92-A6DD-F980FBFBB34D}" srcOrd="0" destOrd="0" presId="urn:microsoft.com/office/officeart/2005/8/layout/process1"/>
    <dgm:cxn modelId="{4C52290B-798C-486A-B7D2-CD648A0F333E}" type="presParOf" srcId="{832B0C9F-787E-47BB-9078-C12A911E3391}" destId="{AADA7AB9-237C-4E23-BC48-703685113FC9}" srcOrd="4" destOrd="0" presId="urn:microsoft.com/office/officeart/2005/8/layout/process1"/>
    <dgm:cxn modelId="{C6E99EF8-96EC-4C39-AEFA-75B33D927827}" type="presParOf" srcId="{832B0C9F-787E-47BB-9078-C12A911E3391}" destId="{0202D02F-FB75-42EC-A862-CA59E9CAD026}" srcOrd="5" destOrd="0" presId="urn:microsoft.com/office/officeart/2005/8/layout/process1"/>
    <dgm:cxn modelId="{E84B252F-B460-4B1C-AA92-B4BF3C9A33C4}" type="presParOf" srcId="{0202D02F-FB75-42EC-A862-CA59E9CAD026}" destId="{24341B07-904C-46E7-9CC8-3BF0C9FF95C6}" srcOrd="0" destOrd="0" presId="urn:microsoft.com/office/officeart/2005/8/layout/process1"/>
    <dgm:cxn modelId="{7DA949A0-DA91-4B52-8627-6FCA605C0072}" type="presParOf" srcId="{832B0C9F-787E-47BB-9078-C12A911E3391}" destId="{58711B0D-14D9-4234-9139-068C90806F33}"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C1969-786B-4EC8-BFD4-7533171D1C29}">
      <dsp:nvSpPr>
        <dsp:cNvPr id="0" name=""/>
        <dsp:cNvSpPr/>
      </dsp:nvSpPr>
      <dsp:spPr>
        <a:xfrm rot="5400000">
          <a:off x="3182515" y="117950"/>
          <a:ext cx="1799732" cy="1565767"/>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Privacy &amp; Security</a:t>
          </a:r>
          <a:endParaRPr lang="en-IN" sz="1200" kern="1200" dirty="0"/>
        </a:p>
      </dsp:txBody>
      <dsp:txXfrm rot="-5400000">
        <a:off x="3543496" y="281426"/>
        <a:ext cx="1077769" cy="1238816"/>
      </dsp:txXfrm>
    </dsp:sp>
    <dsp:sp modelId="{02867700-13C3-414E-8BFC-DFF2716F95D5}">
      <dsp:nvSpPr>
        <dsp:cNvPr id="0" name=""/>
        <dsp:cNvSpPr/>
      </dsp:nvSpPr>
      <dsp:spPr>
        <a:xfrm>
          <a:off x="4912777" y="360914"/>
          <a:ext cx="2008501" cy="1079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Data Accuracy</a:t>
          </a:r>
          <a:endParaRPr lang="en-IN" sz="1200" kern="1200" dirty="0"/>
        </a:p>
      </dsp:txBody>
      <dsp:txXfrm>
        <a:off x="4912777" y="360914"/>
        <a:ext cx="2008501" cy="1079839"/>
      </dsp:txXfrm>
    </dsp:sp>
    <dsp:sp modelId="{811ED84D-2ED7-4F30-BE3D-3190126EB735}">
      <dsp:nvSpPr>
        <dsp:cNvPr id="0" name=""/>
        <dsp:cNvSpPr/>
      </dsp:nvSpPr>
      <dsp:spPr>
        <a:xfrm rot="5400000">
          <a:off x="1491486" y="117950"/>
          <a:ext cx="1799732" cy="1565767"/>
        </a:xfrm>
        <a:prstGeom prst="hexagon">
          <a:avLst>
            <a:gd name="adj" fmla="val 25000"/>
            <a:gd name="vf" fmla="val 115470"/>
          </a:avLst>
        </a:prstGeom>
        <a:solidFill>
          <a:schemeClr val="accent3">
            <a:hueOff val="542120"/>
            <a:satOff val="20000"/>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852467" y="281426"/>
        <a:ext cx="1077769" cy="1238816"/>
      </dsp:txXfrm>
    </dsp:sp>
    <dsp:sp modelId="{C095861A-74D2-466B-972E-3AD9F893A441}">
      <dsp:nvSpPr>
        <dsp:cNvPr id="0" name=""/>
        <dsp:cNvSpPr/>
      </dsp:nvSpPr>
      <dsp:spPr>
        <a:xfrm rot="5400000">
          <a:off x="2333761" y="1645563"/>
          <a:ext cx="1799732" cy="1565767"/>
        </a:xfrm>
        <a:prstGeom prst="hexagon">
          <a:avLst>
            <a:gd name="adj" fmla="val 25000"/>
            <a:gd name="vf" fmla="val 115470"/>
          </a:avLst>
        </a:prstGeom>
        <a:solidFill>
          <a:schemeClr val="accent3">
            <a:hueOff val="1084240"/>
            <a:satOff val="40000"/>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Sharing Protocol</a:t>
          </a:r>
          <a:endParaRPr lang="en-IN" sz="1200" kern="1200" dirty="0"/>
        </a:p>
      </dsp:txBody>
      <dsp:txXfrm rot="-5400000">
        <a:off x="2694742" y="1809039"/>
        <a:ext cx="1077769" cy="1238816"/>
      </dsp:txXfrm>
    </dsp:sp>
    <dsp:sp modelId="{F11FE8EB-2EDC-4509-8BBC-BDE008B75E1A}">
      <dsp:nvSpPr>
        <dsp:cNvPr id="0" name=""/>
        <dsp:cNvSpPr/>
      </dsp:nvSpPr>
      <dsp:spPr>
        <a:xfrm>
          <a:off x="442242" y="1888527"/>
          <a:ext cx="1943710" cy="1079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r" defTabSz="533400">
            <a:lnSpc>
              <a:spcPct val="90000"/>
            </a:lnSpc>
            <a:spcBef>
              <a:spcPct val="0"/>
            </a:spcBef>
            <a:spcAft>
              <a:spcPct val="35000"/>
            </a:spcAft>
            <a:buNone/>
          </a:pPr>
          <a:r>
            <a:rPr lang="en-US" sz="1200" kern="1200" dirty="0"/>
            <a:t>Patient Data</a:t>
          </a:r>
          <a:endParaRPr lang="en-IN" sz="1200" kern="1200" dirty="0"/>
        </a:p>
      </dsp:txBody>
      <dsp:txXfrm>
        <a:off x="442242" y="1888527"/>
        <a:ext cx="1943710" cy="1079839"/>
      </dsp:txXfrm>
    </dsp:sp>
    <dsp:sp modelId="{24B2AA37-D091-437F-960C-8CB8197C73F3}">
      <dsp:nvSpPr>
        <dsp:cNvPr id="0" name=""/>
        <dsp:cNvSpPr/>
      </dsp:nvSpPr>
      <dsp:spPr>
        <a:xfrm rot="5400000">
          <a:off x="4024789" y="1645563"/>
          <a:ext cx="1799732" cy="1565767"/>
        </a:xfrm>
        <a:prstGeom prst="hexagon">
          <a:avLst>
            <a:gd name="adj" fmla="val 25000"/>
            <a:gd name="vf" fmla="val 115470"/>
          </a:avLst>
        </a:prstGeom>
        <a:solidFill>
          <a:schemeClr val="accent3">
            <a:hueOff val="1626359"/>
            <a:satOff val="60000"/>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385770" y="1809039"/>
        <a:ext cx="1077769" cy="1238816"/>
      </dsp:txXfrm>
    </dsp:sp>
    <dsp:sp modelId="{80FB393F-EB83-4D63-A739-FCFBA430C23D}">
      <dsp:nvSpPr>
        <dsp:cNvPr id="0" name=""/>
        <dsp:cNvSpPr/>
      </dsp:nvSpPr>
      <dsp:spPr>
        <a:xfrm rot="5400000">
          <a:off x="3182515" y="3173176"/>
          <a:ext cx="1799732" cy="1565767"/>
        </a:xfrm>
        <a:prstGeom prst="hexagon">
          <a:avLst>
            <a:gd name="adj" fmla="val 25000"/>
            <a:gd name="vf" fmla="val 115470"/>
          </a:avLst>
        </a:prstGeom>
        <a:solidFill>
          <a:schemeClr val="accent3">
            <a:hueOff val="2168479"/>
            <a:satOff val="80000"/>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Computational Limitations</a:t>
          </a:r>
          <a:endParaRPr lang="en-IN" sz="1200" kern="1200" dirty="0"/>
        </a:p>
      </dsp:txBody>
      <dsp:txXfrm rot="-5400000">
        <a:off x="3543496" y="3336652"/>
        <a:ext cx="1077769" cy="1238816"/>
      </dsp:txXfrm>
    </dsp:sp>
    <dsp:sp modelId="{9550EFE6-64CD-43BC-90D5-FB97C77022F3}">
      <dsp:nvSpPr>
        <dsp:cNvPr id="0" name=""/>
        <dsp:cNvSpPr/>
      </dsp:nvSpPr>
      <dsp:spPr>
        <a:xfrm>
          <a:off x="5209493" y="3416140"/>
          <a:ext cx="1415069" cy="1079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Ability to Acquire Data Quickly</a:t>
          </a:r>
          <a:endParaRPr lang="en-IN" sz="1200" kern="1200" dirty="0"/>
        </a:p>
      </dsp:txBody>
      <dsp:txXfrm>
        <a:off x="5209493" y="3416140"/>
        <a:ext cx="1415069" cy="1079839"/>
      </dsp:txXfrm>
    </dsp:sp>
    <dsp:sp modelId="{CC1CAFCD-039B-4C39-9406-F697B1A51623}">
      <dsp:nvSpPr>
        <dsp:cNvPr id="0" name=""/>
        <dsp:cNvSpPr/>
      </dsp:nvSpPr>
      <dsp:spPr>
        <a:xfrm rot="5400000">
          <a:off x="1491486" y="3173176"/>
          <a:ext cx="1799732" cy="1565767"/>
        </a:xfrm>
        <a:prstGeom prst="hexagon">
          <a:avLst>
            <a:gd name="adj" fmla="val 25000"/>
            <a:gd name="vf" fmla="val 11547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852467" y="3336652"/>
        <a:ext cx="1077769" cy="1238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374C4-41EA-4BF3-8B3B-FD79678C6235}">
      <dsp:nvSpPr>
        <dsp:cNvPr id="0" name=""/>
        <dsp:cNvSpPr/>
      </dsp:nvSpPr>
      <dsp:spPr>
        <a:xfrm>
          <a:off x="3571" y="2218861"/>
          <a:ext cx="1561703" cy="980944"/>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Problem Defined</a:t>
          </a:r>
        </a:p>
      </dsp:txBody>
      <dsp:txXfrm>
        <a:off x="32302" y="2247592"/>
        <a:ext cx="1504241" cy="923482"/>
      </dsp:txXfrm>
    </dsp:sp>
    <dsp:sp modelId="{587C3E0D-7EFE-49C9-9C3B-071FA6293156}">
      <dsp:nvSpPr>
        <dsp:cNvPr id="0" name=""/>
        <dsp:cNvSpPr/>
      </dsp:nvSpPr>
      <dsp:spPr>
        <a:xfrm>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21445" y="2593142"/>
        <a:ext cx="231757" cy="232382"/>
      </dsp:txXfrm>
    </dsp:sp>
    <dsp:sp modelId="{E10DBDB9-3A04-4604-B3AC-C5DD2A3FEA38}">
      <dsp:nvSpPr>
        <dsp:cNvPr id="0" name=""/>
        <dsp:cNvSpPr/>
      </dsp:nvSpPr>
      <dsp:spPr>
        <a:xfrm>
          <a:off x="2189956" y="2218861"/>
          <a:ext cx="1561703" cy="980944"/>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Project Feasibility Analysis</a:t>
          </a:r>
        </a:p>
      </dsp:txBody>
      <dsp:txXfrm>
        <a:off x="2218687" y="2247592"/>
        <a:ext cx="1504241" cy="923482"/>
      </dsp:txXfrm>
    </dsp:sp>
    <dsp:sp modelId="{A74B8B89-3519-48FF-B32C-88E41A26271E}">
      <dsp:nvSpPr>
        <dsp:cNvPr id="0" name=""/>
        <dsp:cNvSpPr/>
      </dsp:nvSpPr>
      <dsp:spPr>
        <a:xfrm>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07829" y="2593142"/>
        <a:ext cx="231757" cy="232382"/>
      </dsp:txXfrm>
    </dsp:sp>
    <dsp:sp modelId="{AADA7AB9-237C-4E23-BC48-703685113FC9}">
      <dsp:nvSpPr>
        <dsp:cNvPr id="0" name=""/>
        <dsp:cNvSpPr/>
      </dsp:nvSpPr>
      <dsp:spPr>
        <a:xfrm>
          <a:off x="4376340" y="2218861"/>
          <a:ext cx="1561703" cy="980944"/>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Project Schedule Preparation</a:t>
          </a:r>
        </a:p>
      </dsp:txBody>
      <dsp:txXfrm>
        <a:off x="4405071" y="2247592"/>
        <a:ext cx="1504241" cy="923482"/>
      </dsp:txXfrm>
    </dsp:sp>
    <dsp:sp modelId="{0202D02F-FB75-42EC-A862-CA59E9CAD026}">
      <dsp:nvSpPr>
        <dsp:cNvPr id="0" name=""/>
        <dsp:cNvSpPr/>
      </dsp:nvSpPr>
      <dsp:spPr>
        <a:xfrm>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94214" y="2593142"/>
        <a:ext cx="231757" cy="232382"/>
      </dsp:txXfrm>
    </dsp:sp>
    <dsp:sp modelId="{58711B0D-14D9-4234-9139-068C90806F33}">
      <dsp:nvSpPr>
        <dsp:cNvPr id="0" name=""/>
        <dsp:cNvSpPr/>
      </dsp:nvSpPr>
      <dsp:spPr>
        <a:xfrm>
          <a:off x="6562724" y="2218861"/>
          <a:ext cx="1561703" cy="980944"/>
        </a:xfrm>
        <a:prstGeom prst="roundRect">
          <a:avLst>
            <a:gd name="adj" fmla="val 10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Project Kickoff</a:t>
          </a:r>
        </a:p>
      </dsp:txBody>
      <dsp:txXfrm>
        <a:off x="6591455" y="2247592"/>
        <a:ext cx="1504241" cy="92348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6277F-ECA1-47E0-9D99-BD374A56526C}" type="datetimeFigureOut">
              <a:rPr lang="en-IN" smtClean="0"/>
              <a:t>20-08-2021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903EDF-6E3D-483B-95DF-1D77EE66D1F7}" type="slidenum">
              <a:rPr lang="en-IN" smtClean="0"/>
              <a:t>‹#›</a:t>
            </a:fld>
            <a:endParaRPr lang="en-IN"/>
          </a:p>
        </p:txBody>
      </p:sp>
    </p:spTree>
    <p:extLst>
      <p:ext uri="{BB962C8B-B14F-4D97-AF65-F5344CB8AC3E}">
        <p14:creationId xmlns:p14="http://schemas.microsoft.com/office/powerpoint/2010/main" val="423151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Upstream delegation</a:t>
            </a:r>
            <a:endParaRPr lang="en-IN" dirty="0"/>
          </a:p>
        </p:txBody>
      </p:sp>
      <p:sp>
        <p:nvSpPr>
          <p:cNvPr id="4" name="Slide Number Placeholder 3"/>
          <p:cNvSpPr>
            <a:spLocks noGrp="1"/>
          </p:cNvSpPr>
          <p:nvPr>
            <p:ph type="sldNum" sz="quarter" idx="5"/>
          </p:nvPr>
        </p:nvSpPr>
        <p:spPr/>
        <p:txBody>
          <a:bodyPr/>
          <a:lstStyle/>
          <a:p>
            <a:fld id="{C77DF26F-07A0-41A3-850B-92F4121FC1D1}" type="slidenum">
              <a:rPr lang="en-US" smtClean="0"/>
              <a:t>1</a:t>
            </a:fld>
            <a:endParaRPr lang="en-US"/>
          </a:p>
        </p:txBody>
      </p:sp>
    </p:spTree>
    <p:extLst>
      <p:ext uri="{BB962C8B-B14F-4D97-AF65-F5344CB8AC3E}">
        <p14:creationId xmlns:p14="http://schemas.microsoft.com/office/powerpoint/2010/main" val="952203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Upstream delegation</a:t>
            </a:r>
            <a:endParaRPr lang="en-IN" dirty="0"/>
          </a:p>
        </p:txBody>
      </p:sp>
      <p:sp>
        <p:nvSpPr>
          <p:cNvPr id="4" name="Slide Number Placeholder 3"/>
          <p:cNvSpPr>
            <a:spLocks noGrp="1"/>
          </p:cNvSpPr>
          <p:nvPr>
            <p:ph type="sldNum" sz="quarter" idx="5"/>
          </p:nvPr>
        </p:nvSpPr>
        <p:spPr/>
        <p:txBody>
          <a:bodyPr/>
          <a:lstStyle/>
          <a:p>
            <a:fld id="{C77DF26F-07A0-41A3-850B-92F4121FC1D1}" type="slidenum">
              <a:rPr lang="en-US" smtClean="0"/>
              <a:t>2</a:t>
            </a:fld>
            <a:endParaRPr lang="en-US"/>
          </a:p>
        </p:txBody>
      </p:sp>
    </p:spTree>
    <p:extLst>
      <p:ext uri="{BB962C8B-B14F-4D97-AF65-F5344CB8AC3E}">
        <p14:creationId xmlns:p14="http://schemas.microsoft.com/office/powerpoint/2010/main" val="45913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Upstream delegation</a:t>
            </a:r>
            <a:endParaRPr lang="en-IN" dirty="0"/>
          </a:p>
        </p:txBody>
      </p:sp>
      <p:sp>
        <p:nvSpPr>
          <p:cNvPr id="4" name="Slide Number Placeholder 3"/>
          <p:cNvSpPr>
            <a:spLocks noGrp="1"/>
          </p:cNvSpPr>
          <p:nvPr>
            <p:ph type="sldNum" sz="quarter" idx="5"/>
          </p:nvPr>
        </p:nvSpPr>
        <p:spPr/>
        <p:txBody>
          <a:bodyPr/>
          <a:lstStyle/>
          <a:p>
            <a:fld id="{C77DF26F-07A0-41A3-850B-92F4121FC1D1}" type="slidenum">
              <a:rPr lang="en-US" smtClean="0"/>
              <a:t>3</a:t>
            </a:fld>
            <a:endParaRPr lang="en-US"/>
          </a:p>
        </p:txBody>
      </p:sp>
    </p:spTree>
    <p:extLst>
      <p:ext uri="{BB962C8B-B14F-4D97-AF65-F5344CB8AC3E}">
        <p14:creationId xmlns:p14="http://schemas.microsoft.com/office/powerpoint/2010/main" val="1028525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Upstream delegation</a:t>
            </a:r>
            <a:endParaRPr lang="en-IN" dirty="0"/>
          </a:p>
        </p:txBody>
      </p:sp>
      <p:sp>
        <p:nvSpPr>
          <p:cNvPr id="4" name="Slide Number Placeholder 3"/>
          <p:cNvSpPr>
            <a:spLocks noGrp="1"/>
          </p:cNvSpPr>
          <p:nvPr>
            <p:ph type="sldNum" sz="quarter" idx="5"/>
          </p:nvPr>
        </p:nvSpPr>
        <p:spPr/>
        <p:txBody>
          <a:bodyPr/>
          <a:lstStyle/>
          <a:p>
            <a:fld id="{C77DF26F-07A0-41A3-850B-92F4121FC1D1}" type="slidenum">
              <a:rPr lang="en-US" smtClean="0"/>
              <a:t>4</a:t>
            </a:fld>
            <a:endParaRPr lang="en-US"/>
          </a:p>
        </p:txBody>
      </p:sp>
    </p:spTree>
    <p:extLst>
      <p:ext uri="{BB962C8B-B14F-4D97-AF65-F5344CB8AC3E}">
        <p14:creationId xmlns:p14="http://schemas.microsoft.com/office/powerpoint/2010/main" val="2039257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Upstream delegation</a:t>
            </a:r>
            <a:endParaRPr lang="en-IN" dirty="0"/>
          </a:p>
        </p:txBody>
      </p:sp>
      <p:sp>
        <p:nvSpPr>
          <p:cNvPr id="4" name="Slide Number Placeholder 3"/>
          <p:cNvSpPr>
            <a:spLocks noGrp="1"/>
          </p:cNvSpPr>
          <p:nvPr>
            <p:ph type="sldNum" sz="quarter" idx="5"/>
          </p:nvPr>
        </p:nvSpPr>
        <p:spPr/>
        <p:txBody>
          <a:bodyPr/>
          <a:lstStyle/>
          <a:p>
            <a:fld id="{C77DF26F-07A0-41A3-850B-92F4121FC1D1}" type="slidenum">
              <a:rPr lang="en-US" smtClean="0"/>
              <a:t>5</a:t>
            </a:fld>
            <a:endParaRPr lang="en-US"/>
          </a:p>
        </p:txBody>
      </p:sp>
    </p:spTree>
    <p:extLst>
      <p:ext uri="{BB962C8B-B14F-4D97-AF65-F5344CB8AC3E}">
        <p14:creationId xmlns:p14="http://schemas.microsoft.com/office/powerpoint/2010/main" val="4044518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Upstream delegation</a:t>
            </a:r>
            <a:endParaRPr lang="en-IN" dirty="0"/>
          </a:p>
        </p:txBody>
      </p:sp>
      <p:sp>
        <p:nvSpPr>
          <p:cNvPr id="4" name="Slide Number Placeholder 3"/>
          <p:cNvSpPr>
            <a:spLocks noGrp="1"/>
          </p:cNvSpPr>
          <p:nvPr>
            <p:ph type="sldNum" sz="quarter" idx="5"/>
          </p:nvPr>
        </p:nvSpPr>
        <p:spPr/>
        <p:txBody>
          <a:bodyPr/>
          <a:lstStyle/>
          <a:p>
            <a:fld id="{C77DF26F-07A0-41A3-850B-92F4121FC1D1}" type="slidenum">
              <a:rPr lang="en-US" smtClean="0"/>
              <a:t>6</a:t>
            </a:fld>
            <a:endParaRPr lang="en-US"/>
          </a:p>
        </p:txBody>
      </p:sp>
    </p:spTree>
    <p:extLst>
      <p:ext uri="{BB962C8B-B14F-4D97-AF65-F5344CB8AC3E}">
        <p14:creationId xmlns:p14="http://schemas.microsoft.com/office/powerpoint/2010/main" val="1739910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Slide Image Placeholder 1"/>
          <p:cNvSpPr>
            <a:spLocks noGrp="1" noRot="1" noChangeAspect="1"/>
          </p:cNvSpPr>
          <p:nvPr>
            <p:ph type="sldImg"/>
          </p:nvPr>
        </p:nvSpPr>
        <p:spPr/>
      </p:sp>
      <p:sp>
        <p:nvSpPr>
          <p:cNvPr id="1048643" name="Notes Placeholder 2"/>
          <p:cNvSpPr>
            <a:spLocks noGrp="1"/>
          </p:cNvSpPr>
          <p:nvPr>
            <p:ph type="body" idx="1"/>
          </p:nvPr>
        </p:nvSpPr>
        <p:spPr/>
        <p:txBody>
          <a:bodyPr/>
          <a:lstStyle/>
          <a:p>
            <a:r>
              <a:rPr lang="en-US" dirty="0"/>
              <a:t>Upstream delegation</a:t>
            </a:r>
            <a:endParaRPr lang="en-IN" dirty="0"/>
          </a:p>
        </p:txBody>
      </p:sp>
      <p:sp>
        <p:nvSpPr>
          <p:cNvPr id="1048644" name="Slide Number Placeholder 3"/>
          <p:cNvSpPr>
            <a:spLocks noGrp="1"/>
          </p:cNvSpPr>
          <p:nvPr>
            <p:ph type="sldNum" sz="quarter" idx="5"/>
          </p:nvPr>
        </p:nvSpPr>
        <p:spPr/>
        <p:txBody>
          <a:bodyPr/>
          <a:lstStyle/>
          <a:p>
            <a:fld id="{C77DF26F-07A0-41A3-850B-92F4121FC1D1}" type="slidenum">
              <a:rPr lang="en-US" smtClean="0"/>
              <a:t>7</a:t>
            </a:fld>
            <a:endParaRPr lang="en-US"/>
          </a:p>
        </p:txBody>
      </p:sp>
    </p:spTree>
    <p:extLst>
      <p:ext uri="{BB962C8B-B14F-4D97-AF65-F5344CB8AC3E}">
        <p14:creationId xmlns:p14="http://schemas.microsoft.com/office/powerpoint/2010/main" val="2646608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Upstream delegation</a:t>
            </a:r>
            <a:endParaRPr lang="en-IN" dirty="0"/>
          </a:p>
        </p:txBody>
      </p:sp>
      <p:sp>
        <p:nvSpPr>
          <p:cNvPr id="4" name="Slide Number Placeholder 3"/>
          <p:cNvSpPr>
            <a:spLocks noGrp="1"/>
          </p:cNvSpPr>
          <p:nvPr>
            <p:ph type="sldNum" sz="quarter" idx="5"/>
          </p:nvPr>
        </p:nvSpPr>
        <p:spPr/>
        <p:txBody>
          <a:bodyPr/>
          <a:lstStyle/>
          <a:p>
            <a:fld id="{C77DF26F-07A0-41A3-850B-92F4121FC1D1}" type="slidenum">
              <a:rPr lang="en-US" smtClean="0"/>
              <a:t>8</a:t>
            </a:fld>
            <a:endParaRPr lang="en-US"/>
          </a:p>
        </p:txBody>
      </p:sp>
    </p:spTree>
    <p:extLst>
      <p:ext uri="{BB962C8B-B14F-4D97-AF65-F5344CB8AC3E}">
        <p14:creationId xmlns:p14="http://schemas.microsoft.com/office/powerpoint/2010/main" val="956711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Upstream delegation</a:t>
            </a:r>
            <a:endParaRPr lang="en-IN" dirty="0"/>
          </a:p>
        </p:txBody>
      </p:sp>
      <p:sp>
        <p:nvSpPr>
          <p:cNvPr id="4" name="Slide Number Placeholder 3"/>
          <p:cNvSpPr>
            <a:spLocks noGrp="1"/>
          </p:cNvSpPr>
          <p:nvPr>
            <p:ph type="sldNum" sz="quarter" idx="5"/>
          </p:nvPr>
        </p:nvSpPr>
        <p:spPr/>
        <p:txBody>
          <a:bodyPr/>
          <a:lstStyle/>
          <a:p>
            <a:fld id="{C77DF26F-07A0-41A3-850B-92F4121FC1D1}" type="slidenum">
              <a:rPr lang="en-US" smtClean="0"/>
              <a:t>9</a:t>
            </a:fld>
            <a:endParaRPr lang="en-US"/>
          </a:p>
        </p:txBody>
      </p:sp>
    </p:spTree>
    <p:extLst>
      <p:ext uri="{BB962C8B-B14F-4D97-AF65-F5344CB8AC3E}">
        <p14:creationId xmlns:p14="http://schemas.microsoft.com/office/powerpoint/2010/main" val="113750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EDB6-8215-4D37-9319-90CB937FB8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88C4FA-BA2E-4475-A067-2474995E5D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DE7734-12BD-421D-8D54-B2A44DF4C0D8}"/>
              </a:ext>
            </a:extLst>
          </p:cNvPr>
          <p:cNvSpPr>
            <a:spLocks noGrp="1"/>
          </p:cNvSpPr>
          <p:nvPr>
            <p:ph type="dt" sz="half" idx="10"/>
          </p:nvPr>
        </p:nvSpPr>
        <p:spPr/>
        <p:txBody>
          <a:bodyPr/>
          <a:lstStyle/>
          <a:p>
            <a:fld id="{7819A057-A060-4F9A-B39A-D49BC3FDCF84}" type="datetimeFigureOut">
              <a:rPr lang="en-IN" smtClean="0"/>
              <a:t>20-08-2021</a:t>
            </a:fld>
            <a:endParaRPr lang="en-IN"/>
          </a:p>
        </p:txBody>
      </p:sp>
      <p:sp>
        <p:nvSpPr>
          <p:cNvPr id="5" name="Footer Placeholder 4">
            <a:extLst>
              <a:ext uri="{FF2B5EF4-FFF2-40B4-BE49-F238E27FC236}">
                <a16:creationId xmlns:a16="http://schemas.microsoft.com/office/drawing/2014/main" id="{EFD2059F-9166-4CF8-9F1A-91BAA9F38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A2311B-AFF4-4136-8231-24F6F47F38F5}"/>
              </a:ext>
            </a:extLst>
          </p:cNvPr>
          <p:cNvSpPr>
            <a:spLocks noGrp="1"/>
          </p:cNvSpPr>
          <p:nvPr>
            <p:ph type="sldNum" sz="quarter" idx="12"/>
          </p:nvPr>
        </p:nvSpPr>
        <p:spPr/>
        <p:txBody>
          <a:bodyPr/>
          <a:lstStyle/>
          <a:p>
            <a:fld id="{91E51270-BD8F-42BE-A636-476E82A4D86E}" type="slidenum">
              <a:rPr lang="en-IN" smtClean="0"/>
              <a:t>‹#›</a:t>
            </a:fld>
            <a:endParaRPr lang="en-IN"/>
          </a:p>
        </p:txBody>
      </p:sp>
    </p:spTree>
    <p:extLst>
      <p:ext uri="{BB962C8B-B14F-4D97-AF65-F5344CB8AC3E}">
        <p14:creationId xmlns:p14="http://schemas.microsoft.com/office/powerpoint/2010/main" val="229993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0DA0-0FFC-4A05-AC19-9F2D7956E7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29E21E-5136-4FB6-B59C-38ECD21D93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AF1F7D-07C3-4861-9CA2-934C36453EB5}"/>
              </a:ext>
            </a:extLst>
          </p:cNvPr>
          <p:cNvSpPr>
            <a:spLocks noGrp="1"/>
          </p:cNvSpPr>
          <p:nvPr>
            <p:ph type="dt" sz="half" idx="10"/>
          </p:nvPr>
        </p:nvSpPr>
        <p:spPr/>
        <p:txBody>
          <a:bodyPr/>
          <a:lstStyle/>
          <a:p>
            <a:fld id="{7819A057-A060-4F9A-B39A-D49BC3FDCF84}" type="datetimeFigureOut">
              <a:rPr lang="en-IN" smtClean="0"/>
              <a:t>20-08-2021</a:t>
            </a:fld>
            <a:endParaRPr lang="en-IN"/>
          </a:p>
        </p:txBody>
      </p:sp>
      <p:sp>
        <p:nvSpPr>
          <p:cNvPr id="5" name="Footer Placeholder 4">
            <a:extLst>
              <a:ext uri="{FF2B5EF4-FFF2-40B4-BE49-F238E27FC236}">
                <a16:creationId xmlns:a16="http://schemas.microsoft.com/office/drawing/2014/main" id="{3693F45B-1B2C-4328-BE81-E35C71474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EC0863-9926-4825-A32C-68A2B2B28A0E}"/>
              </a:ext>
            </a:extLst>
          </p:cNvPr>
          <p:cNvSpPr>
            <a:spLocks noGrp="1"/>
          </p:cNvSpPr>
          <p:nvPr>
            <p:ph type="sldNum" sz="quarter" idx="12"/>
          </p:nvPr>
        </p:nvSpPr>
        <p:spPr/>
        <p:txBody>
          <a:bodyPr/>
          <a:lstStyle/>
          <a:p>
            <a:fld id="{91E51270-BD8F-42BE-A636-476E82A4D86E}" type="slidenum">
              <a:rPr lang="en-IN" smtClean="0"/>
              <a:t>‹#›</a:t>
            </a:fld>
            <a:endParaRPr lang="en-IN"/>
          </a:p>
        </p:txBody>
      </p:sp>
    </p:spTree>
    <p:extLst>
      <p:ext uri="{BB962C8B-B14F-4D97-AF65-F5344CB8AC3E}">
        <p14:creationId xmlns:p14="http://schemas.microsoft.com/office/powerpoint/2010/main" val="4203558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31C853-697B-4F5D-9494-6F40265839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F7E3FF-E34A-4A6C-B25B-F1DAF6CA27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DD0ADF-6E04-4BA0-A8D7-ED15E4F96FFD}"/>
              </a:ext>
            </a:extLst>
          </p:cNvPr>
          <p:cNvSpPr>
            <a:spLocks noGrp="1"/>
          </p:cNvSpPr>
          <p:nvPr>
            <p:ph type="dt" sz="half" idx="10"/>
          </p:nvPr>
        </p:nvSpPr>
        <p:spPr/>
        <p:txBody>
          <a:bodyPr/>
          <a:lstStyle/>
          <a:p>
            <a:fld id="{7819A057-A060-4F9A-B39A-D49BC3FDCF84}" type="datetimeFigureOut">
              <a:rPr lang="en-IN" smtClean="0"/>
              <a:t>20-08-2021</a:t>
            </a:fld>
            <a:endParaRPr lang="en-IN"/>
          </a:p>
        </p:txBody>
      </p:sp>
      <p:sp>
        <p:nvSpPr>
          <p:cNvPr id="5" name="Footer Placeholder 4">
            <a:extLst>
              <a:ext uri="{FF2B5EF4-FFF2-40B4-BE49-F238E27FC236}">
                <a16:creationId xmlns:a16="http://schemas.microsoft.com/office/drawing/2014/main" id="{B3E1C6E6-3297-454F-A7E4-099F3BD9AB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8DE618-F68C-4DEE-B3F4-94D093E8B20D}"/>
              </a:ext>
            </a:extLst>
          </p:cNvPr>
          <p:cNvSpPr>
            <a:spLocks noGrp="1"/>
          </p:cNvSpPr>
          <p:nvPr>
            <p:ph type="sldNum" sz="quarter" idx="12"/>
          </p:nvPr>
        </p:nvSpPr>
        <p:spPr/>
        <p:txBody>
          <a:bodyPr/>
          <a:lstStyle/>
          <a:p>
            <a:fld id="{91E51270-BD8F-42BE-A636-476E82A4D86E}" type="slidenum">
              <a:rPr lang="en-IN" smtClean="0"/>
              <a:t>‹#›</a:t>
            </a:fld>
            <a:endParaRPr lang="en-IN"/>
          </a:p>
        </p:txBody>
      </p:sp>
    </p:spTree>
    <p:extLst>
      <p:ext uri="{BB962C8B-B14F-4D97-AF65-F5344CB8AC3E}">
        <p14:creationId xmlns:p14="http://schemas.microsoft.com/office/powerpoint/2010/main" val="341801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182E-25BD-448A-A08A-812FC721B2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95C371-A85B-47C3-BABA-A1EB0B4374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563E0C-FC4D-434B-AABD-417BDE4E74BF}"/>
              </a:ext>
            </a:extLst>
          </p:cNvPr>
          <p:cNvSpPr>
            <a:spLocks noGrp="1"/>
          </p:cNvSpPr>
          <p:nvPr>
            <p:ph type="dt" sz="half" idx="10"/>
          </p:nvPr>
        </p:nvSpPr>
        <p:spPr/>
        <p:txBody>
          <a:bodyPr/>
          <a:lstStyle/>
          <a:p>
            <a:fld id="{7819A057-A060-4F9A-B39A-D49BC3FDCF84}" type="datetimeFigureOut">
              <a:rPr lang="en-IN" smtClean="0"/>
              <a:t>20-08-2021</a:t>
            </a:fld>
            <a:endParaRPr lang="en-IN"/>
          </a:p>
        </p:txBody>
      </p:sp>
      <p:sp>
        <p:nvSpPr>
          <p:cNvPr id="5" name="Footer Placeholder 4">
            <a:extLst>
              <a:ext uri="{FF2B5EF4-FFF2-40B4-BE49-F238E27FC236}">
                <a16:creationId xmlns:a16="http://schemas.microsoft.com/office/drawing/2014/main" id="{D1EAD633-7235-4917-8134-D85277FF87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471617-EC98-434B-A0CF-5BCA6FEE48A2}"/>
              </a:ext>
            </a:extLst>
          </p:cNvPr>
          <p:cNvSpPr>
            <a:spLocks noGrp="1"/>
          </p:cNvSpPr>
          <p:nvPr>
            <p:ph type="sldNum" sz="quarter" idx="12"/>
          </p:nvPr>
        </p:nvSpPr>
        <p:spPr/>
        <p:txBody>
          <a:bodyPr/>
          <a:lstStyle/>
          <a:p>
            <a:fld id="{91E51270-BD8F-42BE-A636-476E82A4D86E}" type="slidenum">
              <a:rPr lang="en-IN" smtClean="0"/>
              <a:t>‹#›</a:t>
            </a:fld>
            <a:endParaRPr lang="en-IN"/>
          </a:p>
        </p:txBody>
      </p:sp>
    </p:spTree>
    <p:extLst>
      <p:ext uri="{BB962C8B-B14F-4D97-AF65-F5344CB8AC3E}">
        <p14:creationId xmlns:p14="http://schemas.microsoft.com/office/powerpoint/2010/main" val="140591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ACA5-D0CF-4B45-8FB8-5FCCC4B7F7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69CFAA-52F1-4611-8EC9-B904B9529A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BBC702-9C55-40FE-82AF-678B54AC536C}"/>
              </a:ext>
            </a:extLst>
          </p:cNvPr>
          <p:cNvSpPr>
            <a:spLocks noGrp="1"/>
          </p:cNvSpPr>
          <p:nvPr>
            <p:ph type="dt" sz="half" idx="10"/>
          </p:nvPr>
        </p:nvSpPr>
        <p:spPr/>
        <p:txBody>
          <a:bodyPr/>
          <a:lstStyle/>
          <a:p>
            <a:fld id="{7819A057-A060-4F9A-B39A-D49BC3FDCF84}" type="datetimeFigureOut">
              <a:rPr lang="en-IN" smtClean="0"/>
              <a:t>20-08-2021</a:t>
            </a:fld>
            <a:endParaRPr lang="en-IN"/>
          </a:p>
        </p:txBody>
      </p:sp>
      <p:sp>
        <p:nvSpPr>
          <p:cNvPr id="5" name="Footer Placeholder 4">
            <a:extLst>
              <a:ext uri="{FF2B5EF4-FFF2-40B4-BE49-F238E27FC236}">
                <a16:creationId xmlns:a16="http://schemas.microsoft.com/office/drawing/2014/main" id="{36ED947B-0B8B-4E58-9F60-4275ECC93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4B5E2B-3470-4BCE-AE08-23D0B83C677A}"/>
              </a:ext>
            </a:extLst>
          </p:cNvPr>
          <p:cNvSpPr>
            <a:spLocks noGrp="1"/>
          </p:cNvSpPr>
          <p:nvPr>
            <p:ph type="sldNum" sz="quarter" idx="12"/>
          </p:nvPr>
        </p:nvSpPr>
        <p:spPr/>
        <p:txBody>
          <a:bodyPr/>
          <a:lstStyle/>
          <a:p>
            <a:fld id="{91E51270-BD8F-42BE-A636-476E82A4D86E}" type="slidenum">
              <a:rPr lang="en-IN" smtClean="0"/>
              <a:t>‹#›</a:t>
            </a:fld>
            <a:endParaRPr lang="en-IN"/>
          </a:p>
        </p:txBody>
      </p:sp>
    </p:spTree>
    <p:extLst>
      <p:ext uri="{BB962C8B-B14F-4D97-AF65-F5344CB8AC3E}">
        <p14:creationId xmlns:p14="http://schemas.microsoft.com/office/powerpoint/2010/main" val="145939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8A93-1013-42C2-AB2F-48B04E9EF7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C08984-8EAA-4204-84DB-E2E0DBF36B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EB7AB0-2BCF-4478-80D0-E4470D4FD1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F13CE0-1064-4D35-AD14-1F04C27C9AA2}"/>
              </a:ext>
            </a:extLst>
          </p:cNvPr>
          <p:cNvSpPr>
            <a:spLocks noGrp="1"/>
          </p:cNvSpPr>
          <p:nvPr>
            <p:ph type="dt" sz="half" idx="10"/>
          </p:nvPr>
        </p:nvSpPr>
        <p:spPr/>
        <p:txBody>
          <a:bodyPr/>
          <a:lstStyle/>
          <a:p>
            <a:fld id="{7819A057-A060-4F9A-B39A-D49BC3FDCF84}" type="datetimeFigureOut">
              <a:rPr lang="en-IN" smtClean="0"/>
              <a:t>20-08-2021</a:t>
            </a:fld>
            <a:endParaRPr lang="en-IN"/>
          </a:p>
        </p:txBody>
      </p:sp>
      <p:sp>
        <p:nvSpPr>
          <p:cNvPr id="6" name="Footer Placeholder 5">
            <a:extLst>
              <a:ext uri="{FF2B5EF4-FFF2-40B4-BE49-F238E27FC236}">
                <a16:creationId xmlns:a16="http://schemas.microsoft.com/office/drawing/2014/main" id="{17EF46AB-CFFB-4B9C-AEF2-A366250F36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101009-D0F1-42E4-9135-63239DECBFAE}"/>
              </a:ext>
            </a:extLst>
          </p:cNvPr>
          <p:cNvSpPr>
            <a:spLocks noGrp="1"/>
          </p:cNvSpPr>
          <p:nvPr>
            <p:ph type="sldNum" sz="quarter" idx="12"/>
          </p:nvPr>
        </p:nvSpPr>
        <p:spPr/>
        <p:txBody>
          <a:bodyPr/>
          <a:lstStyle/>
          <a:p>
            <a:fld id="{91E51270-BD8F-42BE-A636-476E82A4D86E}" type="slidenum">
              <a:rPr lang="en-IN" smtClean="0"/>
              <a:t>‹#›</a:t>
            </a:fld>
            <a:endParaRPr lang="en-IN"/>
          </a:p>
        </p:txBody>
      </p:sp>
    </p:spTree>
    <p:extLst>
      <p:ext uri="{BB962C8B-B14F-4D97-AF65-F5344CB8AC3E}">
        <p14:creationId xmlns:p14="http://schemas.microsoft.com/office/powerpoint/2010/main" val="93141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3D0C-944C-4B57-8F39-BFFDA21A01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82051C-27FA-41A4-A6FE-318086C78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9513C-1570-4BAA-9B8A-4BB220C174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2A9E50-68FF-4C4B-9C9C-ABD5C54E78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7F2D6F-5E6F-4238-B14C-6E3B62E863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A82787-BE02-4742-8F36-1914F79C6A85}"/>
              </a:ext>
            </a:extLst>
          </p:cNvPr>
          <p:cNvSpPr>
            <a:spLocks noGrp="1"/>
          </p:cNvSpPr>
          <p:nvPr>
            <p:ph type="dt" sz="half" idx="10"/>
          </p:nvPr>
        </p:nvSpPr>
        <p:spPr/>
        <p:txBody>
          <a:bodyPr/>
          <a:lstStyle/>
          <a:p>
            <a:fld id="{7819A057-A060-4F9A-B39A-D49BC3FDCF84}" type="datetimeFigureOut">
              <a:rPr lang="en-IN" smtClean="0"/>
              <a:t>20-08-2021</a:t>
            </a:fld>
            <a:endParaRPr lang="en-IN"/>
          </a:p>
        </p:txBody>
      </p:sp>
      <p:sp>
        <p:nvSpPr>
          <p:cNvPr id="8" name="Footer Placeholder 7">
            <a:extLst>
              <a:ext uri="{FF2B5EF4-FFF2-40B4-BE49-F238E27FC236}">
                <a16:creationId xmlns:a16="http://schemas.microsoft.com/office/drawing/2014/main" id="{D5DD4640-B1C8-4F1E-8916-B4CA6511B8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1B5F63-1ED2-4204-90CA-57ACA86AFF65}"/>
              </a:ext>
            </a:extLst>
          </p:cNvPr>
          <p:cNvSpPr>
            <a:spLocks noGrp="1"/>
          </p:cNvSpPr>
          <p:nvPr>
            <p:ph type="sldNum" sz="quarter" idx="12"/>
          </p:nvPr>
        </p:nvSpPr>
        <p:spPr/>
        <p:txBody>
          <a:bodyPr/>
          <a:lstStyle/>
          <a:p>
            <a:fld id="{91E51270-BD8F-42BE-A636-476E82A4D86E}" type="slidenum">
              <a:rPr lang="en-IN" smtClean="0"/>
              <a:t>‹#›</a:t>
            </a:fld>
            <a:endParaRPr lang="en-IN"/>
          </a:p>
        </p:txBody>
      </p:sp>
    </p:spTree>
    <p:extLst>
      <p:ext uri="{BB962C8B-B14F-4D97-AF65-F5344CB8AC3E}">
        <p14:creationId xmlns:p14="http://schemas.microsoft.com/office/powerpoint/2010/main" val="349720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786B-C06A-49EF-A0F8-95D3A30E89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74AEBE-6D7C-4669-9226-83993C4A12F3}"/>
              </a:ext>
            </a:extLst>
          </p:cNvPr>
          <p:cNvSpPr>
            <a:spLocks noGrp="1"/>
          </p:cNvSpPr>
          <p:nvPr>
            <p:ph type="dt" sz="half" idx="10"/>
          </p:nvPr>
        </p:nvSpPr>
        <p:spPr/>
        <p:txBody>
          <a:bodyPr/>
          <a:lstStyle/>
          <a:p>
            <a:fld id="{7819A057-A060-4F9A-B39A-D49BC3FDCF84}" type="datetimeFigureOut">
              <a:rPr lang="en-IN" smtClean="0"/>
              <a:t>20-08-2021</a:t>
            </a:fld>
            <a:endParaRPr lang="en-IN"/>
          </a:p>
        </p:txBody>
      </p:sp>
      <p:sp>
        <p:nvSpPr>
          <p:cNvPr id="4" name="Footer Placeholder 3">
            <a:extLst>
              <a:ext uri="{FF2B5EF4-FFF2-40B4-BE49-F238E27FC236}">
                <a16:creationId xmlns:a16="http://schemas.microsoft.com/office/drawing/2014/main" id="{2E952798-8416-4F08-9CFF-D42B7DE72B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17A50D-78B5-4D9B-AB0A-51CD0C4B384E}"/>
              </a:ext>
            </a:extLst>
          </p:cNvPr>
          <p:cNvSpPr>
            <a:spLocks noGrp="1"/>
          </p:cNvSpPr>
          <p:nvPr>
            <p:ph type="sldNum" sz="quarter" idx="12"/>
          </p:nvPr>
        </p:nvSpPr>
        <p:spPr/>
        <p:txBody>
          <a:bodyPr/>
          <a:lstStyle/>
          <a:p>
            <a:fld id="{91E51270-BD8F-42BE-A636-476E82A4D86E}" type="slidenum">
              <a:rPr lang="en-IN" smtClean="0"/>
              <a:t>‹#›</a:t>
            </a:fld>
            <a:endParaRPr lang="en-IN"/>
          </a:p>
        </p:txBody>
      </p:sp>
    </p:spTree>
    <p:extLst>
      <p:ext uri="{BB962C8B-B14F-4D97-AF65-F5344CB8AC3E}">
        <p14:creationId xmlns:p14="http://schemas.microsoft.com/office/powerpoint/2010/main" val="419415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FE512-6102-4683-A5C9-3229684F2B43}"/>
              </a:ext>
            </a:extLst>
          </p:cNvPr>
          <p:cNvSpPr>
            <a:spLocks noGrp="1"/>
          </p:cNvSpPr>
          <p:nvPr>
            <p:ph type="dt" sz="half" idx="10"/>
          </p:nvPr>
        </p:nvSpPr>
        <p:spPr/>
        <p:txBody>
          <a:bodyPr/>
          <a:lstStyle/>
          <a:p>
            <a:fld id="{7819A057-A060-4F9A-B39A-D49BC3FDCF84}" type="datetimeFigureOut">
              <a:rPr lang="en-IN" smtClean="0"/>
              <a:t>20-08-2021</a:t>
            </a:fld>
            <a:endParaRPr lang="en-IN"/>
          </a:p>
        </p:txBody>
      </p:sp>
      <p:sp>
        <p:nvSpPr>
          <p:cNvPr id="3" name="Footer Placeholder 2">
            <a:extLst>
              <a:ext uri="{FF2B5EF4-FFF2-40B4-BE49-F238E27FC236}">
                <a16:creationId xmlns:a16="http://schemas.microsoft.com/office/drawing/2014/main" id="{00062298-657E-40D6-82DF-9DC6084E15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B4E0BF-50C9-40AE-940F-84A54538765D}"/>
              </a:ext>
            </a:extLst>
          </p:cNvPr>
          <p:cNvSpPr>
            <a:spLocks noGrp="1"/>
          </p:cNvSpPr>
          <p:nvPr>
            <p:ph type="sldNum" sz="quarter" idx="12"/>
          </p:nvPr>
        </p:nvSpPr>
        <p:spPr/>
        <p:txBody>
          <a:bodyPr/>
          <a:lstStyle/>
          <a:p>
            <a:fld id="{91E51270-BD8F-42BE-A636-476E82A4D86E}" type="slidenum">
              <a:rPr lang="en-IN" smtClean="0"/>
              <a:t>‹#›</a:t>
            </a:fld>
            <a:endParaRPr lang="en-IN"/>
          </a:p>
        </p:txBody>
      </p:sp>
    </p:spTree>
    <p:extLst>
      <p:ext uri="{BB962C8B-B14F-4D97-AF65-F5344CB8AC3E}">
        <p14:creationId xmlns:p14="http://schemas.microsoft.com/office/powerpoint/2010/main" val="223971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CE2F-46C8-41CE-97E4-FD65F5D90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E1DC04-964E-4E71-8621-FECF973CAE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9B2036-590D-4016-B5F8-0B003A86C2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E3A03-0413-4548-A04C-5352C02CA2C2}"/>
              </a:ext>
            </a:extLst>
          </p:cNvPr>
          <p:cNvSpPr>
            <a:spLocks noGrp="1"/>
          </p:cNvSpPr>
          <p:nvPr>
            <p:ph type="dt" sz="half" idx="10"/>
          </p:nvPr>
        </p:nvSpPr>
        <p:spPr/>
        <p:txBody>
          <a:bodyPr/>
          <a:lstStyle/>
          <a:p>
            <a:fld id="{7819A057-A060-4F9A-B39A-D49BC3FDCF84}" type="datetimeFigureOut">
              <a:rPr lang="en-IN" smtClean="0"/>
              <a:t>20-08-2021</a:t>
            </a:fld>
            <a:endParaRPr lang="en-IN"/>
          </a:p>
        </p:txBody>
      </p:sp>
      <p:sp>
        <p:nvSpPr>
          <p:cNvPr id="6" name="Footer Placeholder 5">
            <a:extLst>
              <a:ext uri="{FF2B5EF4-FFF2-40B4-BE49-F238E27FC236}">
                <a16:creationId xmlns:a16="http://schemas.microsoft.com/office/drawing/2014/main" id="{EB44AC68-161B-4FF4-A654-9C7EB38B0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28C28-13C2-4FFF-9CEE-3F1D699FFD5B}"/>
              </a:ext>
            </a:extLst>
          </p:cNvPr>
          <p:cNvSpPr>
            <a:spLocks noGrp="1"/>
          </p:cNvSpPr>
          <p:nvPr>
            <p:ph type="sldNum" sz="quarter" idx="12"/>
          </p:nvPr>
        </p:nvSpPr>
        <p:spPr/>
        <p:txBody>
          <a:bodyPr/>
          <a:lstStyle/>
          <a:p>
            <a:fld id="{91E51270-BD8F-42BE-A636-476E82A4D86E}" type="slidenum">
              <a:rPr lang="en-IN" smtClean="0"/>
              <a:t>‹#›</a:t>
            </a:fld>
            <a:endParaRPr lang="en-IN"/>
          </a:p>
        </p:txBody>
      </p:sp>
    </p:spTree>
    <p:extLst>
      <p:ext uri="{BB962C8B-B14F-4D97-AF65-F5344CB8AC3E}">
        <p14:creationId xmlns:p14="http://schemas.microsoft.com/office/powerpoint/2010/main" val="728229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B4C5-F3C1-4229-A7E7-AD518C36F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095306-19D8-43C9-9C42-BAC2DFEC7A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E5B403-C337-4DFD-8A61-01FFBF728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650EF2-554A-42C7-83E9-91FD24C4C690}"/>
              </a:ext>
            </a:extLst>
          </p:cNvPr>
          <p:cNvSpPr>
            <a:spLocks noGrp="1"/>
          </p:cNvSpPr>
          <p:nvPr>
            <p:ph type="dt" sz="half" idx="10"/>
          </p:nvPr>
        </p:nvSpPr>
        <p:spPr/>
        <p:txBody>
          <a:bodyPr/>
          <a:lstStyle/>
          <a:p>
            <a:fld id="{7819A057-A060-4F9A-B39A-D49BC3FDCF84}" type="datetimeFigureOut">
              <a:rPr lang="en-IN" smtClean="0"/>
              <a:t>20-08-2021</a:t>
            </a:fld>
            <a:endParaRPr lang="en-IN"/>
          </a:p>
        </p:txBody>
      </p:sp>
      <p:sp>
        <p:nvSpPr>
          <p:cNvPr id="6" name="Footer Placeholder 5">
            <a:extLst>
              <a:ext uri="{FF2B5EF4-FFF2-40B4-BE49-F238E27FC236}">
                <a16:creationId xmlns:a16="http://schemas.microsoft.com/office/drawing/2014/main" id="{848C5B2A-AE48-4C33-97D1-A3B8697D14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340962-506E-408C-9078-602EA2111D65}"/>
              </a:ext>
            </a:extLst>
          </p:cNvPr>
          <p:cNvSpPr>
            <a:spLocks noGrp="1"/>
          </p:cNvSpPr>
          <p:nvPr>
            <p:ph type="sldNum" sz="quarter" idx="12"/>
          </p:nvPr>
        </p:nvSpPr>
        <p:spPr/>
        <p:txBody>
          <a:bodyPr/>
          <a:lstStyle/>
          <a:p>
            <a:fld id="{91E51270-BD8F-42BE-A636-476E82A4D86E}" type="slidenum">
              <a:rPr lang="en-IN" smtClean="0"/>
              <a:t>‹#›</a:t>
            </a:fld>
            <a:endParaRPr lang="en-IN"/>
          </a:p>
        </p:txBody>
      </p:sp>
    </p:spTree>
    <p:extLst>
      <p:ext uri="{BB962C8B-B14F-4D97-AF65-F5344CB8AC3E}">
        <p14:creationId xmlns:p14="http://schemas.microsoft.com/office/powerpoint/2010/main" val="289068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519B73-77AE-4F9B-9358-505DEC0C4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AC479A-EB2E-4B1C-B545-73BE589C9E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1A5EB4-5268-4C31-BA77-2B47007D43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9A057-A060-4F9A-B39A-D49BC3FDCF84}" type="datetimeFigureOut">
              <a:rPr lang="en-IN" smtClean="0"/>
              <a:t>20-08-2021</a:t>
            </a:fld>
            <a:endParaRPr lang="en-IN"/>
          </a:p>
        </p:txBody>
      </p:sp>
      <p:sp>
        <p:nvSpPr>
          <p:cNvPr id="5" name="Footer Placeholder 4">
            <a:extLst>
              <a:ext uri="{FF2B5EF4-FFF2-40B4-BE49-F238E27FC236}">
                <a16:creationId xmlns:a16="http://schemas.microsoft.com/office/drawing/2014/main" id="{A05CA4DE-C4DD-4C14-B630-9F4AC71C1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FB4795-4249-42F1-BD3D-40B0C402AC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51270-BD8F-42BE-A636-476E82A4D86E}" type="slidenum">
              <a:rPr lang="en-IN" smtClean="0"/>
              <a:t>‹#›</a:t>
            </a:fld>
            <a:endParaRPr lang="en-IN"/>
          </a:p>
        </p:txBody>
      </p:sp>
      <p:sp>
        <p:nvSpPr>
          <p:cNvPr id="7" name="MSIPCMContentMarking" descr="{&quot;HashCode&quot;:-424964394,&quot;Placement&quot;:&quot;Footer&quot;,&quot;Top&quot;:520.3781,&quot;Left&quot;:874.774353,&quot;SlideWidth&quot;:960,&quot;SlideHeight&quot;:540}">
            <a:extLst>
              <a:ext uri="{FF2B5EF4-FFF2-40B4-BE49-F238E27FC236}">
                <a16:creationId xmlns:a16="http://schemas.microsoft.com/office/drawing/2014/main" id="{31E4F323-ED78-474A-AF84-72C135C6179C}"/>
              </a:ext>
            </a:extLst>
          </p:cNvPr>
          <p:cNvSpPr txBox="1"/>
          <p:nvPr userDrawn="1"/>
        </p:nvSpPr>
        <p:spPr>
          <a:xfrm>
            <a:off x="11109634" y="6608802"/>
            <a:ext cx="1082366" cy="249198"/>
          </a:xfrm>
          <a:prstGeom prst="rect">
            <a:avLst/>
          </a:prstGeom>
          <a:noFill/>
        </p:spPr>
        <p:txBody>
          <a:bodyPr vert="horz" wrap="square" lIns="0" tIns="0" rIns="0" bIns="0" rtlCol="0" anchor="ctr" anchorCtr="1">
            <a:spAutoFit/>
          </a:bodyPr>
          <a:lstStyle/>
          <a:p>
            <a:pPr algn="r">
              <a:spcBef>
                <a:spcPts val="0"/>
              </a:spcBef>
              <a:spcAft>
                <a:spcPts val="0"/>
              </a:spcAft>
            </a:pPr>
            <a:r>
              <a:rPr lang="en-IN" sz="1000">
                <a:solidFill>
                  <a:srgbClr val="000000"/>
                </a:solidFill>
                <a:latin typeface="Arial" panose="020B0604020202020204" pitchFamily="34" charset="0"/>
              </a:rPr>
              <a:t>Confidential C</a:t>
            </a:r>
          </a:p>
        </p:txBody>
      </p:sp>
    </p:spTree>
    <p:extLst>
      <p:ext uri="{BB962C8B-B14F-4D97-AF65-F5344CB8AC3E}">
        <p14:creationId xmlns:p14="http://schemas.microsoft.com/office/powerpoint/2010/main" val="2137519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svg"/><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svg"/><Relationship Id="rId1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49623" y="2787596"/>
            <a:ext cx="11842377" cy="4070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p:cNvSpPr/>
          <p:nvPr/>
        </p:nvSpPr>
        <p:spPr>
          <a:xfrm>
            <a:off x="297706" y="0"/>
            <a:ext cx="11852712"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a:off x="48103" y="0"/>
            <a:ext cx="249603" cy="6858000"/>
          </a:xfrm>
          <a:prstGeom prst="rect">
            <a:avLst/>
          </a:prstGeom>
          <a:pattFill prst="wdDnDiag">
            <a:fgClr>
              <a:schemeClr val="bg2">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Isosceles Triangle 18"/>
          <p:cNvSpPr/>
          <p:nvPr/>
        </p:nvSpPr>
        <p:spPr>
          <a:xfrm rot="10800000">
            <a:off x="0" y="3315630"/>
            <a:ext cx="303436" cy="605118"/>
          </a:xfrm>
          <a:custGeom>
            <a:avLst/>
            <a:gdLst>
              <a:gd name="connsiteX0" fmla="*/ 0 w 1694329"/>
              <a:gd name="connsiteY0" fmla="*/ 1425388 h 1425388"/>
              <a:gd name="connsiteX1" fmla="*/ 847165 w 1694329"/>
              <a:gd name="connsiteY1" fmla="*/ 0 h 1425388"/>
              <a:gd name="connsiteX2" fmla="*/ 1694329 w 1694329"/>
              <a:gd name="connsiteY2" fmla="*/ 1425388 h 1425388"/>
              <a:gd name="connsiteX3" fmla="*/ 0 w 1694329"/>
              <a:gd name="connsiteY3" fmla="*/ 1425388 h 1425388"/>
              <a:gd name="connsiteX0" fmla="*/ 0 w 860612"/>
              <a:gd name="connsiteY0" fmla="*/ 1452282 h 1452282"/>
              <a:gd name="connsiteX1" fmla="*/ 13448 w 860612"/>
              <a:gd name="connsiteY1" fmla="*/ 0 h 1452282"/>
              <a:gd name="connsiteX2" fmla="*/ 860612 w 860612"/>
              <a:gd name="connsiteY2" fmla="*/ 1425388 h 1452282"/>
              <a:gd name="connsiteX3" fmla="*/ 0 w 860612"/>
              <a:gd name="connsiteY3" fmla="*/ 1452282 h 1452282"/>
            </a:gdLst>
            <a:ahLst/>
            <a:cxnLst>
              <a:cxn ang="0">
                <a:pos x="connsiteX0" y="connsiteY0"/>
              </a:cxn>
              <a:cxn ang="0">
                <a:pos x="connsiteX1" y="connsiteY1"/>
              </a:cxn>
              <a:cxn ang="0">
                <a:pos x="connsiteX2" y="connsiteY2"/>
              </a:cxn>
              <a:cxn ang="0">
                <a:pos x="connsiteX3" y="connsiteY3"/>
              </a:cxn>
            </a:cxnLst>
            <a:rect l="l" t="t" r="r" b="b"/>
            <a:pathLst>
              <a:path w="860612" h="1452282">
                <a:moveTo>
                  <a:pt x="0" y="1452282"/>
                </a:moveTo>
                <a:lnTo>
                  <a:pt x="13448" y="0"/>
                </a:lnTo>
                <a:lnTo>
                  <a:pt x="860612" y="1425388"/>
                </a:lnTo>
                <a:lnTo>
                  <a:pt x="0" y="1452282"/>
                </a:lnTo>
                <a:close/>
              </a:path>
            </a:pathLst>
          </a:custGeom>
          <a:solidFill>
            <a:srgbClr val="A27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 Diagonal Corner Rectangle 22"/>
          <p:cNvSpPr/>
          <p:nvPr/>
        </p:nvSpPr>
        <p:spPr>
          <a:xfrm>
            <a:off x="1" y="1036285"/>
            <a:ext cx="9769952" cy="2294213"/>
          </a:xfrm>
          <a:prstGeom prst="round2DiagRect">
            <a:avLst/>
          </a:prstGeom>
          <a:solidFill>
            <a:srgbClr val="F28032"/>
          </a:solidFill>
          <a:ln>
            <a:no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rot="5400000">
            <a:off x="4749999" y="-2961429"/>
            <a:ext cx="722653" cy="9162628"/>
          </a:xfrm>
          <a:prstGeom prst="rect">
            <a:avLst/>
          </a:prstGeom>
          <a:noFill/>
        </p:spPr>
        <p:txBody>
          <a:bodyPr vert="vert270" wrap="square" lIns="0" tIns="0" rIns="0" bIns="0" rtlCol="0">
            <a:noAutofit/>
          </a:bodyPr>
          <a:lstStyle/>
          <a:p>
            <a:r>
              <a:rPr lang="en-US" sz="4400" b="1" dirty="0">
                <a:solidFill>
                  <a:schemeClr val="accent2">
                    <a:lumMod val="40000"/>
                    <a:lumOff val="60000"/>
                  </a:schemeClr>
                </a:solidFill>
                <a:latin typeface="Century Gothic" panose="020B0502020202020204" pitchFamily="34" charset="0"/>
              </a:rPr>
              <a:t>Big Data Assignment - I</a:t>
            </a:r>
          </a:p>
          <a:p>
            <a:endParaRPr lang="en-IN" sz="4400" dirty="0">
              <a:solidFill>
                <a:schemeClr val="bg1"/>
              </a:solidFill>
              <a:latin typeface="Century Gothic" panose="020B0502020202020204" pitchFamily="34" charset="0"/>
            </a:endParaRPr>
          </a:p>
        </p:txBody>
      </p:sp>
      <p:sp>
        <p:nvSpPr>
          <p:cNvPr id="91" name="TextBox 90"/>
          <p:cNvSpPr txBox="1"/>
          <p:nvPr/>
        </p:nvSpPr>
        <p:spPr>
          <a:xfrm rot="5400000">
            <a:off x="181786" y="6208925"/>
            <a:ext cx="604134" cy="300318"/>
          </a:xfrm>
          <a:prstGeom prst="rect">
            <a:avLst/>
          </a:prstGeom>
          <a:noFill/>
        </p:spPr>
        <p:txBody>
          <a:bodyPr vert="vert270" wrap="square" lIns="0" tIns="0" rIns="0" bIns="0" rtlCol="0">
            <a:noAutofit/>
          </a:bodyPr>
          <a:lstStyle/>
          <a:p>
            <a:r>
              <a:rPr lang="en-US" sz="4000" b="1" dirty="0">
                <a:solidFill>
                  <a:srgbClr val="C00000"/>
                </a:solidFill>
                <a:latin typeface="Century Gothic" panose="020B0502020202020204" pitchFamily="34" charset="0"/>
              </a:rPr>
              <a:t>1</a:t>
            </a:r>
            <a:endParaRPr lang="en-IN" sz="4000" b="1" dirty="0">
              <a:solidFill>
                <a:srgbClr val="C00000"/>
              </a:solidFill>
              <a:latin typeface="Century Gothic" panose="020B0502020202020204" pitchFamily="34" charset="0"/>
            </a:endParaRPr>
          </a:p>
        </p:txBody>
      </p:sp>
      <p:sp>
        <p:nvSpPr>
          <p:cNvPr id="94" name="TextBox 93"/>
          <p:cNvSpPr txBox="1"/>
          <p:nvPr/>
        </p:nvSpPr>
        <p:spPr>
          <a:xfrm rot="5400000">
            <a:off x="2642718" y="6208926"/>
            <a:ext cx="604134" cy="300318"/>
          </a:xfrm>
          <a:prstGeom prst="rect">
            <a:avLst/>
          </a:prstGeom>
          <a:noFill/>
        </p:spPr>
        <p:txBody>
          <a:bodyPr vert="vert270" wrap="square" lIns="0" tIns="0" rIns="0" bIns="0" rtlCol="0">
            <a:noAutofit/>
          </a:bodyPr>
          <a:lstStyle/>
          <a:p>
            <a:r>
              <a:rPr lang="en-US" sz="4000" b="1" dirty="0">
                <a:solidFill>
                  <a:srgbClr val="C00000"/>
                </a:solidFill>
                <a:latin typeface="Century Gothic" panose="020B0502020202020204" pitchFamily="34" charset="0"/>
              </a:rPr>
              <a:t>2</a:t>
            </a:r>
            <a:endParaRPr lang="en-IN" sz="4000" b="1" dirty="0">
              <a:solidFill>
                <a:srgbClr val="C00000"/>
              </a:solidFill>
              <a:latin typeface="Century Gothic" panose="020B0502020202020204" pitchFamily="34" charset="0"/>
            </a:endParaRPr>
          </a:p>
        </p:txBody>
      </p:sp>
      <p:sp>
        <p:nvSpPr>
          <p:cNvPr id="96" name="TextBox 95"/>
          <p:cNvSpPr txBox="1"/>
          <p:nvPr/>
        </p:nvSpPr>
        <p:spPr>
          <a:xfrm rot="5400000">
            <a:off x="6244122" y="6208925"/>
            <a:ext cx="604134" cy="300318"/>
          </a:xfrm>
          <a:prstGeom prst="rect">
            <a:avLst/>
          </a:prstGeom>
          <a:noFill/>
        </p:spPr>
        <p:txBody>
          <a:bodyPr vert="vert270" wrap="square" lIns="0" tIns="0" rIns="0" bIns="0" rtlCol="0">
            <a:noAutofit/>
          </a:bodyPr>
          <a:lstStyle/>
          <a:p>
            <a:r>
              <a:rPr lang="en-US" sz="4000" b="1" dirty="0">
                <a:solidFill>
                  <a:srgbClr val="C00000"/>
                </a:solidFill>
                <a:latin typeface="Century Gothic" panose="020B0502020202020204" pitchFamily="34" charset="0"/>
              </a:rPr>
              <a:t>3</a:t>
            </a:r>
            <a:endParaRPr lang="en-IN" sz="4000" b="1" dirty="0">
              <a:solidFill>
                <a:srgbClr val="C00000"/>
              </a:solidFill>
              <a:latin typeface="Century Gothic" panose="020B0502020202020204" pitchFamily="34" charset="0"/>
            </a:endParaRPr>
          </a:p>
        </p:txBody>
      </p:sp>
      <p:sp>
        <p:nvSpPr>
          <p:cNvPr id="49" name="TextBox 48">
            <a:extLst>
              <a:ext uri="{FF2B5EF4-FFF2-40B4-BE49-F238E27FC236}">
                <a16:creationId xmlns:a16="http://schemas.microsoft.com/office/drawing/2014/main" id="{9814784A-0C9F-49AB-8F95-A4B7E5B60AA8}"/>
              </a:ext>
            </a:extLst>
          </p:cNvPr>
          <p:cNvSpPr txBox="1"/>
          <p:nvPr/>
        </p:nvSpPr>
        <p:spPr>
          <a:xfrm rot="5400000">
            <a:off x="4869906" y="6208926"/>
            <a:ext cx="604134" cy="300318"/>
          </a:xfrm>
          <a:prstGeom prst="rect">
            <a:avLst/>
          </a:prstGeom>
          <a:noFill/>
        </p:spPr>
        <p:txBody>
          <a:bodyPr vert="vert270" wrap="square" lIns="0" tIns="0" rIns="0" bIns="0" rtlCol="0">
            <a:noAutofit/>
          </a:bodyPr>
          <a:lstStyle/>
          <a:p>
            <a:r>
              <a:rPr lang="en-US" sz="4000" b="1" dirty="0">
                <a:solidFill>
                  <a:srgbClr val="C00000"/>
                </a:solidFill>
                <a:latin typeface="Century Gothic" panose="020B0502020202020204" pitchFamily="34" charset="0"/>
              </a:rPr>
              <a:t>3</a:t>
            </a:r>
            <a:endParaRPr lang="en-IN" sz="4000" b="1" dirty="0">
              <a:solidFill>
                <a:srgbClr val="C00000"/>
              </a:solidFill>
              <a:latin typeface="Century Gothic" panose="020B0502020202020204" pitchFamily="34" charset="0"/>
            </a:endParaRPr>
          </a:p>
        </p:txBody>
      </p:sp>
      <p:sp>
        <p:nvSpPr>
          <p:cNvPr id="61" name="TextBox 60">
            <a:extLst>
              <a:ext uri="{FF2B5EF4-FFF2-40B4-BE49-F238E27FC236}">
                <a16:creationId xmlns:a16="http://schemas.microsoft.com/office/drawing/2014/main" id="{D693A755-E612-44CF-A90C-862FC33C73C1}"/>
              </a:ext>
            </a:extLst>
          </p:cNvPr>
          <p:cNvSpPr txBox="1"/>
          <p:nvPr/>
        </p:nvSpPr>
        <p:spPr>
          <a:xfrm rot="5400000">
            <a:off x="7091644" y="6208926"/>
            <a:ext cx="604134" cy="300318"/>
          </a:xfrm>
          <a:prstGeom prst="rect">
            <a:avLst/>
          </a:prstGeom>
          <a:noFill/>
        </p:spPr>
        <p:txBody>
          <a:bodyPr vert="vert270" wrap="square" lIns="0" tIns="0" rIns="0" bIns="0" rtlCol="0">
            <a:noAutofit/>
          </a:bodyPr>
          <a:lstStyle/>
          <a:p>
            <a:r>
              <a:rPr lang="en-US" sz="4000" b="1" dirty="0">
                <a:solidFill>
                  <a:srgbClr val="C00000"/>
                </a:solidFill>
                <a:latin typeface="Century Gothic" panose="020B0502020202020204" pitchFamily="34" charset="0"/>
              </a:rPr>
              <a:t>3</a:t>
            </a:r>
            <a:endParaRPr lang="en-IN" sz="4000" b="1" dirty="0">
              <a:solidFill>
                <a:srgbClr val="C00000"/>
              </a:solidFill>
              <a:latin typeface="Century Gothic" panose="020B0502020202020204" pitchFamily="34" charset="0"/>
            </a:endParaRPr>
          </a:p>
        </p:txBody>
      </p:sp>
      <p:sp>
        <p:nvSpPr>
          <p:cNvPr id="3" name="Content Placeholder 2"/>
          <p:cNvSpPr>
            <a:spLocks noGrp="1"/>
          </p:cNvSpPr>
          <p:nvPr>
            <p:ph idx="1"/>
          </p:nvPr>
        </p:nvSpPr>
        <p:spPr>
          <a:xfrm>
            <a:off x="838200" y="3237473"/>
            <a:ext cx="10871200" cy="2939490"/>
          </a:xfrm>
        </p:spPr>
        <p:txBody>
          <a:bodyPr anchor="b">
            <a:normAutofit/>
          </a:bodyPr>
          <a:lstStyle/>
          <a:p>
            <a:pPr marL="0" indent="0" algn="r">
              <a:buNone/>
            </a:pPr>
            <a:r>
              <a:rPr lang="en-US" sz="4000" dirty="0">
                <a:solidFill>
                  <a:schemeClr val="bg1"/>
                </a:solidFill>
              </a:rPr>
              <a:t>By – Team A</a:t>
            </a:r>
          </a:p>
          <a:p>
            <a:pPr marL="0" indent="0" algn="r">
              <a:buNone/>
            </a:pPr>
            <a:r>
              <a:rPr lang="en-US" sz="4000" dirty="0">
                <a:solidFill>
                  <a:schemeClr val="bg1"/>
                </a:solidFill>
              </a:rPr>
              <a:t>Andrew, Cyril, George, Shanaz, </a:t>
            </a:r>
            <a:r>
              <a:rPr lang="en-US" sz="4000" dirty="0" err="1">
                <a:solidFill>
                  <a:schemeClr val="bg1"/>
                </a:solidFill>
              </a:rPr>
              <a:t>Tanu</a:t>
            </a:r>
            <a:endParaRPr lang="en-US" sz="4000" dirty="0">
              <a:solidFill>
                <a:schemeClr val="bg1"/>
              </a:solidFill>
            </a:endParaRPr>
          </a:p>
        </p:txBody>
      </p:sp>
      <p:sp>
        <p:nvSpPr>
          <p:cNvPr id="14" name="Content Placeholder 2">
            <a:extLst>
              <a:ext uri="{FF2B5EF4-FFF2-40B4-BE49-F238E27FC236}">
                <a16:creationId xmlns:a16="http://schemas.microsoft.com/office/drawing/2014/main" id="{4D41F988-B02A-4FDB-BFBB-E061633B4D8B}"/>
              </a:ext>
            </a:extLst>
          </p:cNvPr>
          <p:cNvSpPr txBox="1">
            <a:spLocks/>
          </p:cNvSpPr>
          <p:nvPr/>
        </p:nvSpPr>
        <p:spPr>
          <a:xfrm>
            <a:off x="530011" y="2168084"/>
            <a:ext cx="8693502" cy="958278"/>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3600" dirty="0">
                <a:solidFill>
                  <a:schemeClr val="bg1"/>
                </a:solidFill>
                <a:effectLst>
                  <a:outerShdw blurRad="38100" dist="38100" dir="2700000" algn="tl">
                    <a:srgbClr val="000000">
                      <a:alpha val="43137"/>
                    </a:srgbClr>
                  </a:outerShdw>
                </a:effectLst>
              </a:rPr>
              <a:t>Usage of Big Data technologies in combating COVID-19 pandemic</a:t>
            </a:r>
          </a:p>
        </p:txBody>
      </p:sp>
    </p:spTree>
    <p:extLst>
      <p:ext uri="{BB962C8B-B14F-4D97-AF65-F5344CB8AC3E}">
        <p14:creationId xmlns:p14="http://schemas.microsoft.com/office/powerpoint/2010/main" val="3787372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98903" y="0"/>
            <a:ext cx="249603" cy="6858000"/>
          </a:xfrm>
          <a:prstGeom prst="rect">
            <a:avLst/>
          </a:prstGeom>
          <a:pattFill prst="wdDnDiag">
            <a:fgClr>
              <a:schemeClr val="bg2">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0" y="397308"/>
            <a:ext cx="8058615" cy="1748117"/>
            <a:chOff x="-1" y="1036286"/>
            <a:chExt cx="8058615" cy="1748117"/>
          </a:xfrm>
        </p:grpSpPr>
        <p:sp>
          <p:nvSpPr>
            <p:cNvPr id="19" name="Isosceles Triangle 18"/>
            <p:cNvSpPr/>
            <p:nvPr/>
          </p:nvSpPr>
          <p:spPr>
            <a:xfrm rot="10800000">
              <a:off x="-1" y="2179285"/>
              <a:ext cx="349624" cy="605118"/>
            </a:xfrm>
            <a:custGeom>
              <a:avLst/>
              <a:gdLst>
                <a:gd name="connsiteX0" fmla="*/ 0 w 1694329"/>
                <a:gd name="connsiteY0" fmla="*/ 1425388 h 1425388"/>
                <a:gd name="connsiteX1" fmla="*/ 847165 w 1694329"/>
                <a:gd name="connsiteY1" fmla="*/ 0 h 1425388"/>
                <a:gd name="connsiteX2" fmla="*/ 1694329 w 1694329"/>
                <a:gd name="connsiteY2" fmla="*/ 1425388 h 1425388"/>
                <a:gd name="connsiteX3" fmla="*/ 0 w 1694329"/>
                <a:gd name="connsiteY3" fmla="*/ 1425388 h 1425388"/>
                <a:gd name="connsiteX0" fmla="*/ 0 w 860612"/>
                <a:gd name="connsiteY0" fmla="*/ 1452282 h 1452282"/>
                <a:gd name="connsiteX1" fmla="*/ 13448 w 860612"/>
                <a:gd name="connsiteY1" fmla="*/ 0 h 1452282"/>
                <a:gd name="connsiteX2" fmla="*/ 860612 w 860612"/>
                <a:gd name="connsiteY2" fmla="*/ 1425388 h 1452282"/>
                <a:gd name="connsiteX3" fmla="*/ 0 w 860612"/>
                <a:gd name="connsiteY3" fmla="*/ 1452282 h 1452282"/>
              </a:gdLst>
              <a:ahLst/>
              <a:cxnLst>
                <a:cxn ang="0">
                  <a:pos x="connsiteX0" y="connsiteY0"/>
                </a:cxn>
                <a:cxn ang="0">
                  <a:pos x="connsiteX1" y="connsiteY1"/>
                </a:cxn>
                <a:cxn ang="0">
                  <a:pos x="connsiteX2" y="connsiteY2"/>
                </a:cxn>
                <a:cxn ang="0">
                  <a:pos x="connsiteX3" y="connsiteY3"/>
                </a:cxn>
              </a:cxnLst>
              <a:rect l="l" t="t" r="r" b="b"/>
              <a:pathLst>
                <a:path w="860612" h="1452282">
                  <a:moveTo>
                    <a:pt x="0" y="1452282"/>
                  </a:moveTo>
                  <a:lnTo>
                    <a:pt x="13448" y="0"/>
                  </a:lnTo>
                  <a:lnTo>
                    <a:pt x="860612" y="1425388"/>
                  </a:lnTo>
                  <a:lnTo>
                    <a:pt x="0" y="1452282"/>
                  </a:lnTo>
                  <a:close/>
                </a:path>
              </a:pathLst>
            </a:custGeom>
            <a:solidFill>
              <a:srgbClr val="A27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 Diagonal Corner Rectangle 22"/>
            <p:cNvSpPr/>
            <p:nvPr/>
          </p:nvSpPr>
          <p:spPr>
            <a:xfrm>
              <a:off x="0" y="1036286"/>
              <a:ext cx="8058614" cy="1169894"/>
            </a:xfrm>
            <a:prstGeom prst="round2DiagRect">
              <a:avLst/>
            </a:prstGeom>
            <a:solidFill>
              <a:srgbClr val="F28032"/>
            </a:solidFill>
            <a:ln>
              <a:no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rot="5400000">
              <a:off x="3773151" y="-1984589"/>
              <a:ext cx="722653" cy="7208932"/>
            </a:xfrm>
            <a:prstGeom prst="rect">
              <a:avLst/>
            </a:prstGeom>
            <a:noFill/>
          </p:spPr>
          <p:txBody>
            <a:bodyPr vert="vert270" wrap="square" lIns="0" tIns="0" rIns="0" bIns="0" rtlCol="0">
              <a:noAutofit/>
            </a:bodyPr>
            <a:lstStyle/>
            <a:p>
              <a:r>
                <a:rPr lang="en-US" sz="4400" b="1" dirty="0">
                  <a:solidFill>
                    <a:schemeClr val="accent2">
                      <a:lumMod val="40000"/>
                      <a:lumOff val="60000"/>
                    </a:schemeClr>
                  </a:solidFill>
                  <a:latin typeface="Century Gothic" panose="020B0502020202020204" pitchFamily="34" charset="0"/>
                </a:rPr>
                <a:t>Business Case</a:t>
              </a:r>
            </a:p>
          </p:txBody>
        </p:sp>
      </p:grpSp>
      <p:sp>
        <p:nvSpPr>
          <p:cNvPr id="9" name="TextBox 8">
            <a:extLst>
              <a:ext uri="{FF2B5EF4-FFF2-40B4-BE49-F238E27FC236}">
                <a16:creationId xmlns:a16="http://schemas.microsoft.com/office/drawing/2014/main" id="{E6C612E1-DA6B-4C4B-BE4B-B9962FF92282}"/>
              </a:ext>
            </a:extLst>
          </p:cNvPr>
          <p:cNvSpPr txBox="1"/>
          <p:nvPr/>
        </p:nvSpPr>
        <p:spPr>
          <a:xfrm>
            <a:off x="530012" y="1842866"/>
            <a:ext cx="11383692" cy="5201617"/>
          </a:xfrm>
          <a:prstGeom prst="rect">
            <a:avLst/>
          </a:prstGeom>
          <a:noFill/>
        </p:spPr>
        <p:txBody>
          <a:bodyPr wrap="square" rtlCol="0">
            <a:spAutoFit/>
          </a:bodyPr>
          <a:lstStyle/>
          <a:p>
            <a:pPr>
              <a:lnSpc>
                <a:spcPct val="107000"/>
              </a:lnSpc>
              <a:spcAft>
                <a:spcPts val="600"/>
              </a:spcAft>
            </a:pPr>
            <a:r>
              <a:rPr lang="en-US" sz="2400" b="1" dirty="0">
                <a:effectLst/>
                <a:latin typeface="Calibri" panose="020F0502020204030204" pitchFamily="34" charset="0"/>
              </a:rPr>
              <a:t>Problem Statement </a:t>
            </a:r>
          </a:p>
          <a:p>
            <a:pPr>
              <a:lnSpc>
                <a:spcPct val="107000"/>
              </a:lnSpc>
              <a:spcAft>
                <a:spcPts val="1200"/>
              </a:spcAft>
            </a:pPr>
            <a:r>
              <a:rPr lang="en-US" sz="2400" dirty="0">
                <a:effectLst/>
                <a:latin typeface="Calibri" panose="020F0502020204030204" pitchFamily="34" charset="0"/>
              </a:rPr>
              <a:t>The risk of a third pandemic wave in Indian sub-continent has risen as Covid-19 cases are rising in several states. </a:t>
            </a:r>
            <a:r>
              <a:rPr lang="en-US" sz="2400" dirty="0">
                <a:latin typeface="Calibri" panose="020F0502020204030204" pitchFamily="34" charset="0"/>
              </a:rPr>
              <a:t>Indian Union government is closely monitoring and debating on the effectiveness of lockdowns</a:t>
            </a:r>
            <a:endParaRPr lang="en-US" sz="2400" dirty="0">
              <a:effectLst/>
              <a:latin typeface="Calibri" panose="020F0502020204030204" pitchFamily="34" charset="0"/>
            </a:endParaRPr>
          </a:p>
          <a:p>
            <a:pPr>
              <a:lnSpc>
                <a:spcPct val="107000"/>
              </a:lnSpc>
            </a:pPr>
            <a:r>
              <a:rPr lang="en-US" sz="2400" b="1" dirty="0">
                <a:latin typeface="Calibri" panose="020F0502020204030204" pitchFamily="34" charset="0"/>
              </a:rPr>
              <a:t>Goal </a:t>
            </a:r>
            <a:endParaRPr lang="en-US" sz="2400" dirty="0">
              <a:latin typeface="Calibri" panose="020F0502020204030204" pitchFamily="34" charset="0"/>
            </a:endParaRPr>
          </a:p>
          <a:p>
            <a:pPr>
              <a:lnSpc>
                <a:spcPct val="107000"/>
              </a:lnSpc>
              <a:spcAft>
                <a:spcPts val="1200"/>
              </a:spcAft>
            </a:pPr>
            <a:r>
              <a:rPr lang="en-US" sz="2400" dirty="0">
                <a:latin typeface="Calibri" panose="020F0502020204030204" pitchFamily="34" charset="0"/>
              </a:rPr>
              <a:t>To analyze the effectiveness of lockdowns and share the recommendations on extending lockdown in Indian States</a:t>
            </a:r>
          </a:p>
          <a:p>
            <a:pPr>
              <a:lnSpc>
                <a:spcPct val="107000"/>
              </a:lnSpc>
            </a:pPr>
            <a:r>
              <a:rPr lang="en-US" sz="2400" dirty="0">
                <a:latin typeface="Calibri" panose="020F0502020204030204" pitchFamily="34" charset="0"/>
              </a:rPr>
              <a:t>Developing lockdown strategies based on data, can help avoid strangling the economy with complete lockdowns and avoid sudden spike in cases due to upcoming festivals and complement the efforts to breaking the chain of transmission</a:t>
            </a:r>
          </a:p>
          <a:p>
            <a:pPr>
              <a:lnSpc>
                <a:spcPct val="107000"/>
              </a:lnSpc>
            </a:pPr>
            <a:endParaRPr lang="en-US" sz="2400" dirty="0">
              <a:latin typeface="Calibri" panose="020F0502020204030204" pitchFamily="34" charset="0"/>
            </a:endParaRPr>
          </a:p>
          <a:p>
            <a:pPr>
              <a:lnSpc>
                <a:spcPct val="107000"/>
              </a:lnSpc>
            </a:pPr>
            <a:endParaRPr lang="en-US" sz="2400" dirty="0">
              <a:effectLst/>
              <a:latin typeface="Calibri" panose="020F0502020204030204" pitchFamily="34" charset="0"/>
            </a:endParaRPr>
          </a:p>
        </p:txBody>
      </p:sp>
    </p:spTree>
    <p:extLst>
      <p:ext uri="{BB962C8B-B14F-4D97-AF65-F5344CB8AC3E}">
        <p14:creationId xmlns:p14="http://schemas.microsoft.com/office/powerpoint/2010/main" val="98283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98903" y="0"/>
            <a:ext cx="249603" cy="6858000"/>
          </a:xfrm>
          <a:prstGeom prst="rect">
            <a:avLst/>
          </a:prstGeom>
          <a:pattFill prst="wdDnDiag">
            <a:fgClr>
              <a:schemeClr val="bg2">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0" y="397308"/>
            <a:ext cx="8058615" cy="1748117"/>
            <a:chOff x="-1" y="1036286"/>
            <a:chExt cx="8058615" cy="1748117"/>
          </a:xfrm>
        </p:grpSpPr>
        <p:sp>
          <p:nvSpPr>
            <p:cNvPr id="19" name="Isosceles Triangle 18"/>
            <p:cNvSpPr/>
            <p:nvPr/>
          </p:nvSpPr>
          <p:spPr>
            <a:xfrm rot="10800000">
              <a:off x="-1" y="2179285"/>
              <a:ext cx="349624" cy="605118"/>
            </a:xfrm>
            <a:custGeom>
              <a:avLst/>
              <a:gdLst>
                <a:gd name="connsiteX0" fmla="*/ 0 w 1694329"/>
                <a:gd name="connsiteY0" fmla="*/ 1425388 h 1425388"/>
                <a:gd name="connsiteX1" fmla="*/ 847165 w 1694329"/>
                <a:gd name="connsiteY1" fmla="*/ 0 h 1425388"/>
                <a:gd name="connsiteX2" fmla="*/ 1694329 w 1694329"/>
                <a:gd name="connsiteY2" fmla="*/ 1425388 h 1425388"/>
                <a:gd name="connsiteX3" fmla="*/ 0 w 1694329"/>
                <a:gd name="connsiteY3" fmla="*/ 1425388 h 1425388"/>
                <a:gd name="connsiteX0" fmla="*/ 0 w 860612"/>
                <a:gd name="connsiteY0" fmla="*/ 1452282 h 1452282"/>
                <a:gd name="connsiteX1" fmla="*/ 13448 w 860612"/>
                <a:gd name="connsiteY1" fmla="*/ 0 h 1452282"/>
                <a:gd name="connsiteX2" fmla="*/ 860612 w 860612"/>
                <a:gd name="connsiteY2" fmla="*/ 1425388 h 1452282"/>
                <a:gd name="connsiteX3" fmla="*/ 0 w 860612"/>
                <a:gd name="connsiteY3" fmla="*/ 1452282 h 1452282"/>
              </a:gdLst>
              <a:ahLst/>
              <a:cxnLst>
                <a:cxn ang="0">
                  <a:pos x="connsiteX0" y="connsiteY0"/>
                </a:cxn>
                <a:cxn ang="0">
                  <a:pos x="connsiteX1" y="connsiteY1"/>
                </a:cxn>
                <a:cxn ang="0">
                  <a:pos x="connsiteX2" y="connsiteY2"/>
                </a:cxn>
                <a:cxn ang="0">
                  <a:pos x="connsiteX3" y="connsiteY3"/>
                </a:cxn>
              </a:cxnLst>
              <a:rect l="l" t="t" r="r" b="b"/>
              <a:pathLst>
                <a:path w="860612" h="1452282">
                  <a:moveTo>
                    <a:pt x="0" y="1452282"/>
                  </a:moveTo>
                  <a:lnTo>
                    <a:pt x="13448" y="0"/>
                  </a:lnTo>
                  <a:lnTo>
                    <a:pt x="860612" y="1425388"/>
                  </a:lnTo>
                  <a:lnTo>
                    <a:pt x="0" y="1452282"/>
                  </a:lnTo>
                  <a:close/>
                </a:path>
              </a:pathLst>
            </a:custGeom>
            <a:solidFill>
              <a:srgbClr val="A27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 Diagonal Corner Rectangle 22"/>
            <p:cNvSpPr/>
            <p:nvPr/>
          </p:nvSpPr>
          <p:spPr>
            <a:xfrm>
              <a:off x="0" y="1036286"/>
              <a:ext cx="8058614" cy="1169894"/>
            </a:xfrm>
            <a:prstGeom prst="round2DiagRect">
              <a:avLst/>
            </a:prstGeom>
            <a:solidFill>
              <a:srgbClr val="F28032"/>
            </a:solidFill>
            <a:ln>
              <a:no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rot="5400000">
              <a:off x="3773151" y="-1984589"/>
              <a:ext cx="722653" cy="7208932"/>
            </a:xfrm>
            <a:prstGeom prst="rect">
              <a:avLst/>
            </a:prstGeom>
            <a:noFill/>
          </p:spPr>
          <p:txBody>
            <a:bodyPr vert="vert270" wrap="square" lIns="0" tIns="0" rIns="0" bIns="0" rtlCol="0">
              <a:noAutofit/>
            </a:bodyPr>
            <a:lstStyle/>
            <a:p>
              <a:r>
                <a:rPr lang="en-US" sz="4400" b="1" dirty="0">
                  <a:solidFill>
                    <a:schemeClr val="accent2">
                      <a:lumMod val="40000"/>
                      <a:lumOff val="60000"/>
                    </a:schemeClr>
                  </a:solidFill>
                  <a:latin typeface="Century Gothic" panose="020B0502020202020204" pitchFamily="34" charset="0"/>
                </a:rPr>
                <a:t>Business Case</a:t>
              </a:r>
            </a:p>
          </p:txBody>
        </p:sp>
      </p:grpSp>
      <p:sp>
        <p:nvSpPr>
          <p:cNvPr id="9" name="TextBox 8">
            <a:extLst>
              <a:ext uri="{FF2B5EF4-FFF2-40B4-BE49-F238E27FC236}">
                <a16:creationId xmlns:a16="http://schemas.microsoft.com/office/drawing/2014/main" id="{E6C612E1-DA6B-4C4B-BE4B-B9962FF92282}"/>
              </a:ext>
            </a:extLst>
          </p:cNvPr>
          <p:cNvSpPr txBox="1"/>
          <p:nvPr/>
        </p:nvSpPr>
        <p:spPr>
          <a:xfrm>
            <a:off x="1051963" y="1975253"/>
            <a:ext cx="10287786" cy="3455946"/>
          </a:xfrm>
          <a:prstGeom prst="rect">
            <a:avLst/>
          </a:prstGeom>
          <a:noFill/>
        </p:spPr>
        <p:txBody>
          <a:bodyPr wrap="square" rtlCol="0">
            <a:spAutoFit/>
          </a:bodyPr>
          <a:lstStyle/>
          <a:p>
            <a:pPr>
              <a:lnSpc>
                <a:spcPct val="107000"/>
              </a:lnSpc>
              <a:spcAft>
                <a:spcPts val="1200"/>
              </a:spcAft>
            </a:pPr>
            <a:r>
              <a:rPr lang="en-US" sz="2800" b="1" dirty="0">
                <a:effectLst/>
                <a:latin typeface="Calibri" panose="020F0502020204030204" pitchFamily="34" charset="0"/>
              </a:rPr>
              <a:t>Strategy</a:t>
            </a:r>
            <a:endParaRPr lang="en-US" sz="2400" b="1" dirty="0">
              <a:effectLst/>
              <a:latin typeface="Calibri" panose="020F0502020204030204" pitchFamily="34" charset="0"/>
            </a:endParaRPr>
          </a:p>
          <a:p>
            <a:pPr marL="285750" indent="-285750">
              <a:lnSpc>
                <a:spcPct val="107000"/>
              </a:lnSpc>
              <a:buFont typeface="Arial" panose="020B0604020202020204" pitchFamily="34" charset="0"/>
              <a:buChar char="•"/>
            </a:pPr>
            <a:r>
              <a:rPr lang="en-US" sz="2400" dirty="0">
                <a:effectLst/>
                <a:latin typeface="Calibri" panose="020F0502020204030204" pitchFamily="34" charset="0"/>
              </a:rPr>
              <a:t>Analyze the impact of lockdown imposed in various countries due to COVID-19</a:t>
            </a:r>
          </a:p>
          <a:p>
            <a:pPr marL="285750" indent="-285750">
              <a:lnSpc>
                <a:spcPct val="107000"/>
              </a:lnSpc>
              <a:buFont typeface="Arial" panose="020B0604020202020204" pitchFamily="34" charset="0"/>
              <a:buChar char="•"/>
            </a:pPr>
            <a:r>
              <a:rPr lang="en-US" sz="2400" dirty="0">
                <a:latin typeface="Calibri" panose="020F0502020204030204" pitchFamily="34" charset="0"/>
              </a:rPr>
              <a:t>Compare the countries which imposed the complete lockdown with restricted  lockdown and analyze the variation of COVID-19 cases</a:t>
            </a:r>
            <a:endParaRPr lang="en-US" sz="2400" dirty="0">
              <a:effectLst/>
              <a:latin typeface="Calibri" panose="020F0502020204030204" pitchFamily="34" charset="0"/>
            </a:endParaRPr>
          </a:p>
          <a:p>
            <a:pPr marL="285750" indent="-285750">
              <a:lnSpc>
                <a:spcPct val="107000"/>
              </a:lnSpc>
              <a:buFont typeface="Arial" panose="020B0604020202020204" pitchFamily="34" charset="0"/>
              <a:buChar char="•"/>
            </a:pPr>
            <a:r>
              <a:rPr lang="en-US" sz="2400" dirty="0">
                <a:effectLst/>
                <a:latin typeface="Calibri" panose="020F0502020204030204" pitchFamily="34" charset="0"/>
              </a:rPr>
              <a:t> Observe trend in US with actual lockdown scenario and a pre-emptive lockdown hypothesis</a:t>
            </a:r>
            <a:endParaRPr lang="en-US" sz="2400" dirty="0">
              <a:latin typeface="Calibri" panose="020F0502020204030204" pitchFamily="34" charset="0"/>
            </a:endParaRPr>
          </a:p>
          <a:p>
            <a:pPr marL="285750" indent="-285750">
              <a:lnSpc>
                <a:spcPct val="107000"/>
              </a:lnSpc>
              <a:buFont typeface="Arial" panose="020B0604020202020204" pitchFamily="34" charset="0"/>
              <a:buChar char="•"/>
            </a:pPr>
            <a:r>
              <a:rPr lang="en-US" sz="2400" dirty="0">
                <a:effectLst/>
                <a:latin typeface="Calibri" panose="020F0502020204030204" pitchFamily="34" charset="0"/>
              </a:rPr>
              <a:t>Analyze should </a:t>
            </a:r>
            <a:r>
              <a:rPr lang="en-US" sz="2400" dirty="0">
                <a:latin typeface="Calibri" panose="020F0502020204030204" pitchFamily="34" charset="0"/>
              </a:rPr>
              <a:t>the lock down be extended in India, Fetch the list of India States  where the  lockdown must be continued.</a:t>
            </a:r>
            <a:endParaRPr lang="en-US" sz="2400" dirty="0">
              <a:effectLst/>
              <a:latin typeface="Calibri" panose="020F0502020204030204" pitchFamily="34" charset="0"/>
            </a:endParaRPr>
          </a:p>
        </p:txBody>
      </p:sp>
    </p:spTree>
    <p:extLst>
      <p:ext uri="{BB962C8B-B14F-4D97-AF65-F5344CB8AC3E}">
        <p14:creationId xmlns:p14="http://schemas.microsoft.com/office/powerpoint/2010/main" val="428578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98903" y="0"/>
            <a:ext cx="249603" cy="6858000"/>
          </a:xfrm>
          <a:prstGeom prst="rect">
            <a:avLst/>
          </a:prstGeom>
          <a:pattFill prst="wdDnDiag">
            <a:fgClr>
              <a:schemeClr val="bg2">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0" y="397308"/>
            <a:ext cx="8058615" cy="1748117"/>
            <a:chOff x="-1" y="1036286"/>
            <a:chExt cx="8058615" cy="1748117"/>
          </a:xfrm>
        </p:grpSpPr>
        <p:sp>
          <p:nvSpPr>
            <p:cNvPr id="19" name="Isosceles Triangle 18"/>
            <p:cNvSpPr/>
            <p:nvPr/>
          </p:nvSpPr>
          <p:spPr>
            <a:xfrm rot="10800000">
              <a:off x="-1" y="2179285"/>
              <a:ext cx="349624" cy="605118"/>
            </a:xfrm>
            <a:custGeom>
              <a:avLst/>
              <a:gdLst>
                <a:gd name="connsiteX0" fmla="*/ 0 w 1694329"/>
                <a:gd name="connsiteY0" fmla="*/ 1425388 h 1425388"/>
                <a:gd name="connsiteX1" fmla="*/ 847165 w 1694329"/>
                <a:gd name="connsiteY1" fmla="*/ 0 h 1425388"/>
                <a:gd name="connsiteX2" fmla="*/ 1694329 w 1694329"/>
                <a:gd name="connsiteY2" fmla="*/ 1425388 h 1425388"/>
                <a:gd name="connsiteX3" fmla="*/ 0 w 1694329"/>
                <a:gd name="connsiteY3" fmla="*/ 1425388 h 1425388"/>
                <a:gd name="connsiteX0" fmla="*/ 0 w 860612"/>
                <a:gd name="connsiteY0" fmla="*/ 1452282 h 1452282"/>
                <a:gd name="connsiteX1" fmla="*/ 13448 w 860612"/>
                <a:gd name="connsiteY1" fmla="*/ 0 h 1452282"/>
                <a:gd name="connsiteX2" fmla="*/ 860612 w 860612"/>
                <a:gd name="connsiteY2" fmla="*/ 1425388 h 1452282"/>
                <a:gd name="connsiteX3" fmla="*/ 0 w 860612"/>
                <a:gd name="connsiteY3" fmla="*/ 1452282 h 1452282"/>
              </a:gdLst>
              <a:ahLst/>
              <a:cxnLst>
                <a:cxn ang="0">
                  <a:pos x="connsiteX0" y="connsiteY0"/>
                </a:cxn>
                <a:cxn ang="0">
                  <a:pos x="connsiteX1" y="connsiteY1"/>
                </a:cxn>
                <a:cxn ang="0">
                  <a:pos x="connsiteX2" y="connsiteY2"/>
                </a:cxn>
                <a:cxn ang="0">
                  <a:pos x="connsiteX3" y="connsiteY3"/>
                </a:cxn>
              </a:cxnLst>
              <a:rect l="l" t="t" r="r" b="b"/>
              <a:pathLst>
                <a:path w="860612" h="1452282">
                  <a:moveTo>
                    <a:pt x="0" y="1452282"/>
                  </a:moveTo>
                  <a:lnTo>
                    <a:pt x="13448" y="0"/>
                  </a:lnTo>
                  <a:lnTo>
                    <a:pt x="860612" y="1425388"/>
                  </a:lnTo>
                  <a:lnTo>
                    <a:pt x="0" y="1452282"/>
                  </a:lnTo>
                  <a:close/>
                </a:path>
              </a:pathLst>
            </a:custGeom>
            <a:solidFill>
              <a:srgbClr val="A27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 Diagonal Corner Rectangle 22"/>
            <p:cNvSpPr/>
            <p:nvPr/>
          </p:nvSpPr>
          <p:spPr>
            <a:xfrm>
              <a:off x="0" y="1036286"/>
              <a:ext cx="8058614" cy="1169894"/>
            </a:xfrm>
            <a:prstGeom prst="round2DiagRect">
              <a:avLst/>
            </a:prstGeom>
            <a:solidFill>
              <a:srgbClr val="F28032"/>
            </a:solidFill>
            <a:ln>
              <a:no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rot="5400000">
              <a:off x="3879332" y="-2090769"/>
              <a:ext cx="722653" cy="7421294"/>
            </a:xfrm>
            <a:prstGeom prst="rect">
              <a:avLst/>
            </a:prstGeom>
            <a:noFill/>
          </p:spPr>
          <p:txBody>
            <a:bodyPr vert="vert270" wrap="square" lIns="0" tIns="0" rIns="0" bIns="0" rtlCol="0">
              <a:noAutofit/>
            </a:bodyPr>
            <a:lstStyle/>
            <a:p>
              <a:r>
                <a:rPr lang="en-US" sz="3200" b="1" dirty="0">
                  <a:solidFill>
                    <a:schemeClr val="accent2">
                      <a:lumMod val="40000"/>
                      <a:lumOff val="60000"/>
                    </a:schemeClr>
                  </a:solidFill>
                  <a:latin typeface="Century Gothic" panose="020B0502020202020204" pitchFamily="34" charset="0"/>
                </a:rPr>
                <a:t>Technologies Used (What, Why, How)</a:t>
              </a:r>
            </a:p>
          </p:txBody>
        </p:sp>
      </p:grpSp>
      <p:sp>
        <p:nvSpPr>
          <p:cNvPr id="13" name="TextBox 12">
            <a:extLst>
              <a:ext uri="{FF2B5EF4-FFF2-40B4-BE49-F238E27FC236}">
                <a16:creationId xmlns:a16="http://schemas.microsoft.com/office/drawing/2014/main" id="{65C15B9C-F168-4830-AAD4-A8F4739FDBAD}"/>
              </a:ext>
            </a:extLst>
          </p:cNvPr>
          <p:cNvSpPr txBox="1"/>
          <p:nvPr/>
        </p:nvSpPr>
        <p:spPr>
          <a:xfrm>
            <a:off x="655380" y="1964510"/>
            <a:ext cx="11437717" cy="4571123"/>
          </a:xfrm>
          <a:prstGeom prst="rect">
            <a:avLst/>
          </a:prstGeom>
          <a:noFill/>
        </p:spPr>
        <p:txBody>
          <a:bodyPr wrap="square" rtlCol="0">
            <a:spAutoFit/>
          </a:bodyPr>
          <a:lstStyle/>
          <a:p>
            <a:pPr marL="285750" indent="-285750">
              <a:lnSpc>
                <a:spcPct val="107000"/>
              </a:lnSpc>
              <a:buFont typeface="Arial" pitchFamily="34" charset="0"/>
              <a:buChar char="•"/>
            </a:pPr>
            <a:r>
              <a:rPr lang="en-GB" sz="2000" dirty="0"/>
              <a:t>Hadoop is a reliable, distributed, and scalable distributed data processing platform for storing and analysing vast amounts of data.</a:t>
            </a:r>
          </a:p>
          <a:p>
            <a:pPr marL="285750" indent="-285750">
              <a:lnSpc>
                <a:spcPct val="107000"/>
              </a:lnSpc>
              <a:buFont typeface="Arial" pitchFamily="34" charset="0"/>
              <a:buChar char="•"/>
            </a:pPr>
            <a:r>
              <a:rPr lang="en-GB" sz="2000" dirty="0"/>
              <a:t>The lure of Hadoop is its ability to run on cheap commodity hardware, while its competitors may need expensive hardware to do the same job.</a:t>
            </a:r>
          </a:p>
          <a:p>
            <a:pPr marL="285750" indent="-285750">
              <a:lnSpc>
                <a:spcPct val="107000"/>
              </a:lnSpc>
              <a:buFont typeface="Arial" pitchFamily="34" charset="0"/>
              <a:buChar char="•"/>
            </a:pPr>
            <a:r>
              <a:rPr lang="en-GB" sz="2000" dirty="0"/>
              <a:t>We can get structured or unstructured data sets that are rapidly generated and transmitted from a wide variety of sources.</a:t>
            </a:r>
          </a:p>
          <a:p>
            <a:pPr marL="285750" lvl="0" indent="-285750">
              <a:lnSpc>
                <a:spcPct val="107000"/>
              </a:lnSpc>
              <a:buFont typeface="Arial" pitchFamily="34" charset="0"/>
              <a:buChar char="•"/>
            </a:pPr>
            <a:r>
              <a:rPr lang="en-GB" sz="2000" dirty="0"/>
              <a:t>Using this Technology we can track the virus on a global basis continuously and to create innovation in the medical field.</a:t>
            </a:r>
          </a:p>
          <a:p>
            <a:pPr marL="285750" lvl="0" indent="-285750">
              <a:lnSpc>
                <a:spcPct val="107000"/>
              </a:lnSpc>
              <a:buFont typeface="Arial" pitchFamily="34" charset="0"/>
              <a:buChar char="•"/>
            </a:pPr>
            <a:r>
              <a:rPr lang="en-GB" sz="2000" dirty="0"/>
              <a:t>It’s also open-source. </a:t>
            </a:r>
          </a:p>
          <a:p>
            <a:pPr marL="285750" indent="-285750">
              <a:lnSpc>
                <a:spcPct val="107000"/>
              </a:lnSpc>
              <a:buFont typeface="Arial" pitchFamily="34" charset="0"/>
              <a:buChar char="•"/>
            </a:pPr>
            <a:r>
              <a:rPr lang="en-GB" sz="2000" dirty="0"/>
              <a:t> this technology provides data to undertake analysis of the disease transmission, movement, and health monitoring and prevention system.</a:t>
            </a:r>
          </a:p>
          <a:p>
            <a:pPr marL="285750" indent="-285750">
              <a:lnSpc>
                <a:spcPct val="107000"/>
              </a:lnSpc>
              <a:buFont typeface="Arial" pitchFamily="34" charset="0"/>
              <a:buChar char="•"/>
            </a:pPr>
            <a:r>
              <a:rPr lang="en-GB" sz="2000" dirty="0"/>
              <a:t>It can help to forecast the impact of COVID-19 in a particular area and the whole population.</a:t>
            </a:r>
          </a:p>
          <a:p>
            <a:pPr marL="285750" lvl="0" indent="-285750">
              <a:lnSpc>
                <a:spcPct val="107000"/>
              </a:lnSpc>
              <a:buFont typeface="Arial" pitchFamily="34" charset="0"/>
              <a:buChar char="•"/>
            </a:pPr>
            <a:endParaRPr lang="en-GB" sz="1600" dirty="0"/>
          </a:p>
          <a:p>
            <a:pPr marL="285750" indent="-285750">
              <a:lnSpc>
                <a:spcPct val="107000"/>
              </a:lnSpc>
              <a:buFont typeface="Arial" pitchFamily="34" charset="0"/>
              <a:buChar char="•"/>
            </a:pPr>
            <a:endParaRPr lang="en-US" sz="1600" dirty="0">
              <a:effectLst/>
              <a:latin typeface="Calibri" panose="020F0502020204030204" pitchFamily="34" charset="0"/>
            </a:endParaRPr>
          </a:p>
        </p:txBody>
      </p:sp>
    </p:spTree>
    <p:extLst>
      <p:ext uri="{BB962C8B-B14F-4D97-AF65-F5344CB8AC3E}">
        <p14:creationId xmlns:p14="http://schemas.microsoft.com/office/powerpoint/2010/main" val="360596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98903" y="0"/>
            <a:ext cx="249603" cy="6858000"/>
          </a:xfrm>
          <a:prstGeom prst="rect">
            <a:avLst/>
          </a:prstGeom>
          <a:pattFill prst="wdDnDiag">
            <a:fgClr>
              <a:schemeClr val="bg2">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98903" y="108196"/>
            <a:ext cx="8058615" cy="1748117"/>
            <a:chOff x="-1" y="1036286"/>
            <a:chExt cx="8058615" cy="1748117"/>
          </a:xfrm>
        </p:grpSpPr>
        <p:sp>
          <p:nvSpPr>
            <p:cNvPr id="19" name="Isosceles Triangle 18"/>
            <p:cNvSpPr/>
            <p:nvPr/>
          </p:nvSpPr>
          <p:spPr>
            <a:xfrm rot="10800000">
              <a:off x="-1" y="2179285"/>
              <a:ext cx="349624" cy="605118"/>
            </a:xfrm>
            <a:custGeom>
              <a:avLst/>
              <a:gdLst>
                <a:gd name="connsiteX0" fmla="*/ 0 w 1694329"/>
                <a:gd name="connsiteY0" fmla="*/ 1425388 h 1425388"/>
                <a:gd name="connsiteX1" fmla="*/ 847165 w 1694329"/>
                <a:gd name="connsiteY1" fmla="*/ 0 h 1425388"/>
                <a:gd name="connsiteX2" fmla="*/ 1694329 w 1694329"/>
                <a:gd name="connsiteY2" fmla="*/ 1425388 h 1425388"/>
                <a:gd name="connsiteX3" fmla="*/ 0 w 1694329"/>
                <a:gd name="connsiteY3" fmla="*/ 1425388 h 1425388"/>
                <a:gd name="connsiteX0" fmla="*/ 0 w 860612"/>
                <a:gd name="connsiteY0" fmla="*/ 1452282 h 1452282"/>
                <a:gd name="connsiteX1" fmla="*/ 13448 w 860612"/>
                <a:gd name="connsiteY1" fmla="*/ 0 h 1452282"/>
                <a:gd name="connsiteX2" fmla="*/ 860612 w 860612"/>
                <a:gd name="connsiteY2" fmla="*/ 1425388 h 1452282"/>
                <a:gd name="connsiteX3" fmla="*/ 0 w 860612"/>
                <a:gd name="connsiteY3" fmla="*/ 1452282 h 1452282"/>
              </a:gdLst>
              <a:ahLst/>
              <a:cxnLst>
                <a:cxn ang="0">
                  <a:pos x="connsiteX0" y="connsiteY0"/>
                </a:cxn>
                <a:cxn ang="0">
                  <a:pos x="connsiteX1" y="connsiteY1"/>
                </a:cxn>
                <a:cxn ang="0">
                  <a:pos x="connsiteX2" y="connsiteY2"/>
                </a:cxn>
                <a:cxn ang="0">
                  <a:pos x="connsiteX3" y="connsiteY3"/>
                </a:cxn>
              </a:cxnLst>
              <a:rect l="l" t="t" r="r" b="b"/>
              <a:pathLst>
                <a:path w="860612" h="1452282">
                  <a:moveTo>
                    <a:pt x="0" y="1452282"/>
                  </a:moveTo>
                  <a:lnTo>
                    <a:pt x="13448" y="0"/>
                  </a:lnTo>
                  <a:lnTo>
                    <a:pt x="860612" y="1425388"/>
                  </a:lnTo>
                  <a:lnTo>
                    <a:pt x="0" y="1452282"/>
                  </a:lnTo>
                  <a:close/>
                </a:path>
              </a:pathLst>
            </a:custGeom>
            <a:solidFill>
              <a:srgbClr val="A27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 Diagonal Corner Rectangle 22"/>
            <p:cNvSpPr/>
            <p:nvPr/>
          </p:nvSpPr>
          <p:spPr>
            <a:xfrm>
              <a:off x="0" y="1036286"/>
              <a:ext cx="8058614" cy="1169894"/>
            </a:xfrm>
            <a:prstGeom prst="round2DiagRect">
              <a:avLst/>
            </a:prstGeom>
            <a:solidFill>
              <a:srgbClr val="F28032"/>
            </a:solidFill>
            <a:ln>
              <a:no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rot="5400000">
              <a:off x="3773151" y="-1984589"/>
              <a:ext cx="722653" cy="7208932"/>
            </a:xfrm>
            <a:prstGeom prst="rect">
              <a:avLst/>
            </a:prstGeom>
            <a:noFill/>
          </p:spPr>
          <p:txBody>
            <a:bodyPr vert="vert270" wrap="square" lIns="0" tIns="0" rIns="0" bIns="0" rtlCol="0">
              <a:noAutofit/>
            </a:bodyPr>
            <a:lstStyle/>
            <a:p>
              <a:r>
                <a:rPr lang="en-US" sz="4400" b="1" dirty="0">
                  <a:solidFill>
                    <a:schemeClr val="accent2">
                      <a:lumMod val="40000"/>
                      <a:lumOff val="60000"/>
                    </a:schemeClr>
                  </a:solidFill>
                  <a:latin typeface="Century Gothic" panose="020B0502020202020204" pitchFamily="34" charset="0"/>
                </a:rPr>
                <a:t>Significance</a:t>
              </a:r>
            </a:p>
          </p:txBody>
        </p:sp>
      </p:grpSp>
      <p:graphicFrame>
        <p:nvGraphicFramePr>
          <p:cNvPr id="3" name="Table 2"/>
          <p:cNvGraphicFramePr>
            <a:graphicFrameLocks noGrp="1"/>
          </p:cNvGraphicFramePr>
          <p:nvPr>
            <p:extLst>
              <p:ext uri="{D42A27DB-BD31-4B8C-83A1-F6EECF244321}">
                <p14:modId xmlns:p14="http://schemas.microsoft.com/office/powerpoint/2010/main" val="2703120845"/>
              </p:ext>
            </p:extLst>
          </p:nvPr>
        </p:nvGraphicFramePr>
        <p:xfrm>
          <a:off x="658966" y="1500354"/>
          <a:ext cx="11533034" cy="5073908"/>
        </p:xfrm>
        <a:graphic>
          <a:graphicData uri="http://schemas.openxmlformats.org/drawingml/2006/table">
            <a:tbl>
              <a:tblPr firstRow="1" bandRow="1">
                <a:tableStyleId>{21E4AEA4-8DFA-4A89-87EB-49C32662AFE0}</a:tableStyleId>
              </a:tblPr>
              <a:tblGrid>
                <a:gridCol w="837527">
                  <a:extLst>
                    <a:ext uri="{9D8B030D-6E8A-4147-A177-3AD203B41FA5}">
                      <a16:colId xmlns:a16="http://schemas.microsoft.com/office/drawing/2014/main" val="20000"/>
                    </a:ext>
                  </a:extLst>
                </a:gridCol>
                <a:gridCol w="3881355">
                  <a:extLst>
                    <a:ext uri="{9D8B030D-6E8A-4147-A177-3AD203B41FA5}">
                      <a16:colId xmlns:a16="http://schemas.microsoft.com/office/drawing/2014/main" val="20001"/>
                    </a:ext>
                  </a:extLst>
                </a:gridCol>
                <a:gridCol w="6814152">
                  <a:extLst>
                    <a:ext uri="{9D8B030D-6E8A-4147-A177-3AD203B41FA5}">
                      <a16:colId xmlns:a16="http://schemas.microsoft.com/office/drawing/2014/main" val="20002"/>
                    </a:ext>
                  </a:extLst>
                </a:gridCol>
              </a:tblGrid>
              <a:tr h="259066">
                <a:tc>
                  <a:txBody>
                    <a:bodyPr/>
                    <a:lstStyle/>
                    <a:p>
                      <a:pPr algn="ctr"/>
                      <a:r>
                        <a:rPr lang="en-IN" dirty="0"/>
                        <a:t>S. No. </a:t>
                      </a:r>
                      <a:endParaRPr lang="en-GB" dirty="0">
                        <a:latin typeface="Bahnschrift" pitchFamily="34" charset="0"/>
                      </a:endParaRPr>
                    </a:p>
                  </a:txBody>
                  <a:tcPr/>
                </a:tc>
                <a:tc>
                  <a:txBody>
                    <a:bodyPr/>
                    <a:lstStyle/>
                    <a:p>
                      <a:pPr algn="ctr"/>
                      <a:r>
                        <a:rPr lang="en-IN" dirty="0"/>
                        <a:t>Applications</a:t>
                      </a:r>
                      <a:endParaRPr lang="en-GB" dirty="0">
                        <a:latin typeface="Bahnschrift" pitchFamily="34" charset="0"/>
                      </a:endParaRPr>
                    </a:p>
                  </a:txBody>
                  <a:tcPr/>
                </a:tc>
                <a:tc>
                  <a:txBody>
                    <a:bodyPr/>
                    <a:lstStyle/>
                    <a:p>
                      <a:pPr algn="ctr"/>
                      <a:r>
                        <a:rPr lang="en-IN" dirty="0"/>
                        <a:t>Description</a:t>
                      </a:r>
                      <a:endParaRPr lang="en-GB" dirty="0">
                        <a:latin typeface="Bahnschrift" pitchFamily="34" charset="0"/>
                      </a:endParaRPr>
                    </a:p>
                  </a:txBody>
                  <a:tcPr/>
                </a:tc>
                <a:extLst>
                  <a:ext uri="{0D108BD9-81ED-4DB2-BD59-A6C34878D82A}">
                    <a16:rowId xmlns:a16="http://schemas.microsoft.com/office/drawing/2014/main" val="10000"/>
                  </a:ext>
                </a:extLst>
              </a:tr>
              <a:tr h="460722">
                <a:tc>
                  <a:txBody>
                    <a:bodyPr/>
                    <a:lstStyle/>
                    <a:p>
                      <a:pPr algn="ctr"/>
                      <a:r>
                        <a:rPr lang="en-IN" dirty="0"/>
                        <a:t>1.</a:t>
                      </a:r>
                      <a:endParaRPr lang="en-GB" dirty="0">
                        <a:latin typeface="Bahnschrift" pitchFamily="34" charset="0"/>
                      </a:endParaRPr>
                    </a:p>
                  </a:txBody>
                  <a:tcPr/>
                </a:tc>
                <a:tc>
                  <a:txBody>
                    <a:bodyPr/>
                    <a:lstStyle/>
                    <a:p>
                      <a:r>
                        <a:rPr lang="en-GB" sz="1800" b="0" kern="1200" dirty="0">
                          <a:effectLst/>
                        </a:rPr>
                        <a:t>Identification of infected cases</a:t>
                      </a:r>
                      <a:endParaRPr lang="en-GB" b="0" dirty="0">
                        <a:latin typeface="Bahnschrift" pitchFamily="34" charset="0"/>
                        <a:cs typeface="Arial" pitchFamily="34" charset="0"/>
                      </a:endParaRPr>
                    </a:p>
                  </a:txBody>
                  <a:tcPr/>
                </a:tc>
                <a:tc>
                  <a:txBody>
                    <a:bodyPr/>
                    <a:lstStyle/>
                    <a:p>
                      <a:r>
                        <a:rPr lang="en-GB" sz="1800" kern="1200" dirty="0">
                          <a:solidFill>
                            <a:schemeClr val="dk1"/>
                          </a:solidFill>
                          <a:effectLst/>
                        </a:rPr>
                        <a:t>this technology helps in identification of the infected cases and undertake further analysis of the level of risks</a:t>
                      </a:r>
                      <a:endParaRPr lang="en-GB" dirty="0">
                        <a:latin typeface="Bahnschrift" pitchFamily="34" charset="0"/>
                      </a:endParaRPr>
                    </a:p>
                  </a:txBody>
                  <a:tcPr/>
                </a:tc>
                <a:extLst>
                  <a:ext uri="{0D108BD9-81ED-4DB2-BD59-A6C34878D82A}">
                    <a16:rowId xmlns:a16="http://schemas.microsoft.com/office/drawing/2014/main" val="10001"/>
                  </a:ext>
                </a:extLst>
              </a:tr>
              <a:tr h="433834">
                <a:tc>
                  <a:txBody>
                    <a:bodyPr/>
                    <a:lstStyle/>
                    <a:p>
                      <a:pPr algn="ctr"/>
                      <a:r>
                        <a:rPr lang="en-IN" dirty="0"/>
                        <a:t>2.</a:t>
                      </a:r>
                      <a:endParaRPr lang="en-GB" dirty="0">
                        <a:latin typeface="Bahnschrift" pitchFamily="34" charset="0"/>
                      </a:endParaRPr>
                    </a:p>
                  </a:txBody>
                  <a:tcPr/>
                </a:tc>
                <a:tc>
                  <a:txBody>
                    <a:bodyPr/>
                    <a:lstStyle/>
                    <a:p>
                      <a:r>
                        <a:rPr lang="en-GB" sz="1800" b="0" kern="1200" dirty="0">
                          <a:solidFill>
                            <a:schemeClr val="dk1"/>
                          </a:solidFill>
                          <a:effectLst/>
                        </a:rPr>
                        <a:t>Travel history</a:t>
                      </a:r>
                      <a:endParaRPr lang="en-GB" b="0" dirty="0">
                        <a:latin typeface="Bahnschrift" pitchFamily="34" charset="0"/>
                        <a:cs typeface="Arial" pitchFamily="34" charset="0"/>
                      </a:endParaRPr>
                    </a:p>
                  </a:txBody>
                  <a:tcPr/>
                </a:tc>
                <a:tc>
                  <a:txBody>
                    <a:bodyPr/>
                    <a:lstStyle/>
                    <a:p>
                      <a:r>
                        <a:rPr lang="en-GB" sz="1800" kern="1200" dirty="0">
                          <a:solidFill>
                            <a:schemeClr val="dk1"/>
                          </a:solidFill>
                          <a:effectLst/>
                        </a:rPr>
                        <a:t>Helps to identify people who may be in contact with the infected patient of this virus</a:t>
                      </a:r>
                      <a:endParaRPr lang="en-GB" dirty="0">
                        <a:latin typeface="Bahnschrift" pitchFamily="34" charset="0"/>
                      </a:endParaRPr>
                    </a:p>
                  </a:txBody>
                  <a:tcPr/>
                </a:tc>
                <a:extLst>
                  <a:ext uri="{0D108BD9-81ED-4DB2-BD59-A6C34878D82A}">
                    <a16:rowId xmlns:a16="http://schemas.microsoft.com/office/drawing/2014/main" val="10002"/>
                  </a:ext>
                </a:extLst>
              </a:tr>
              <a:tr h="433834">
                <a:tc>
                  <a:txBody>
                    <a:bodyPr/>
                    <a:lstStyle/>
                    <a:p>
                      <a:pPr algn="ctr"/>
                      <a:r>
                        <a:rPr lang="en-IN" dirty="0"/>
                        <a:t>3.</a:t>
                      </a:r>
                      <a:endParaRPr lang="en-GB" dirty="0">
                        <a:latin typeface="Bahnschrift" pitchFamily="34" charset="0"/>
                      </a:endParaRPr>
                    </a:p>
                  </a:txBody>
                  <a:tcPr/>
                </a:tc>
                <a:tc>
                  <a:txBody>
                    <a:bodyPr/>
                    <a:lstStyle/>
                    <a:p>
                      <a:r>
                        <a:rPr lang="en-GB" sz="1800" b="0" kern="1200" dirty="0">
                          <a:solidFill>
                            <a:schemeClr val="dk1"/>
                          </a:solidFill>
                          <a:effectLst/>
                        </a:rPr>
                        <a:t>Fever symptoms</a:t>
                      </a:r>
                      <a:endParaRPr lang="en-GB" b="0" dirty="0">
                        <a:latin typeface="Bahnschrift" pitchFamily="34" charset="0"/>
                        <a:cs typeface="Arial" pitchFamily="34" charset="0"/>
                      </a:endParaRPr>
                    </a:p>
                  </a:txBody>
                  <a:tcPr/>
                </a:tc>
                <a:tc>
                  <a:txBody>
                    <a:bodyPr/>
                    <a:lstStyle/>
                    <a:p>
                      <a:r>
                        <a:rPr lang="en-GB" sz="1800" kern="1200" dirty="0">
                          <a:solidFill>
                            <a:schemeClr val="dk1"/>
                          </a:solidFill>
                          <a:effectLst/>
                        </a:rPr>
                        <a:t>identify the suspicious cases </a:t>
                      </a:r>
                      <a:endParaRPr lang="en-GB" dirty="0">
                        <a:latin typeface="Bahnschrift" pitchFamily="34" charset="0"/>
                      </a:endParaRPr>
                    </a:p>
                  </a:txBody>
                  <a:tcPr/>
                </a:tc>
                <a:extLst>
                  <a:ext uri="{0D108BD9-81ED-4DB2-BD59-A6C34878D82A}">
                    <a16:rowId xmlns:a16="http://schemas.microsoft.com/office/drawing/2014/main" val="10003"/>
                  </a:ext>
                </a:extLst>
              </a:tr>
              <a:tr h="433834">
                <a:tc>
                  <a:txBody>
                    <a:bodyPr/>
                    <a:lstStyle/>
                    <a:p>
                      <a:pPr algn="ctr"/>
                      <a:r>
                        <a:rPr lang="en-IN" dirty="0"/>
                        <a:t>4.</a:t>
                      </a:r>
                      <a:endParaRPr lang="en-GB" dirty="0">
                        <a:latin typeface="Bahnschrift" pitchFamily="34" charset="0"/>
                      </a:endParaRPr>
                    </a:p>
                  </a:txBody>
                  <a:tcPr/>
                </a:tc>
                <a:tc>
                  <a:txBody>
                    <a:bodyPr/>
                    <a:lstStyle/>
                    <a:p>
                      <a:r>
                        <a:rPr lang="en-GB" sz="1800" b="0" kern="1200" dirty="0">
                          <a:solidFill>
                            <a:schemeClr val="dk1"/>
                          </a:solidFill>
                          <a:effectLst/>
                        </a:rPr>
                        <a:t>Identification of the virus at an early stage</a:t>
                      </a:r>
                      <a:endParaRPr lang="en-GB" b="0" dirty="0">
                        <a:latin typeface="Bahnschrift"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rPr>
                        <a:t>Quickly helps to identify the infected patient at an early stage</a:t>
                      </a:r>
                      <a:endParaRPr lang="en-GB"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4"/>
                  </a:ext>
                </a:extLst>
              </a:tr>
              <a:tr h="433834">
                <a:tc>
                  <a:txBody>
                    <a:bodyPr/>
                    <a:lstStyle/>
                    <a:p>
                      <a:pPr algn="ctr"/>
                      <a:r>
                        <a:rPr lang="en-IN" dirty="0"/>
                        <a:t>5.</a:t>
                      </a:r>
                      <a:endParaRPr lang="en-GB" dirty="0">
                        <a:latin typeface="Bahnschrift" pitchFamily="34" charset="0"/>
                      </a:endParaRPr>
                    </a:p>
                  </a:txBody>
                  <a:tcPr/>
                </a:tc>
                <a:tc>
                  <a:txBody>
                    <a:bodyPr/>
                    <a:lstStyle/>
                    <a:p>
                      <a:r>
                        <a:rPr lang="en-GB" sz="1800" b="0" kern="1200" dirty="0">
                          <a:solidFill>
                            <a:schemeClr val="dk1"/>
                          </a:solidFill>
                          <a:effectLst/>
                        </a:rPr>
                        <a:t>Identification and analysis of fast-moving disease</a:t>
                      </a:r>
                      <a:endParaRPr lang="en-GB" b="0" dirty="0">
                        <a:latin typeface="Bahnschrift" pitchFamily="34" charset="0"/>
                        <a:cs typeface="Arial" pitchFamily="34" charset="0"/>
                      </a:endParaRPr>
                    </a:p>
                  </a:txBody>
                  <a:tcPr/>
                </a:tc>
                <a:tc>
                  <a:txBody>
                    <a:bodyPr/>
                    <a:lstStyle/>
                    <a:p>
                      <a:r>
                        <a:rPr lang="en-GB" sz="1800" kern="1200" dirty="0">
                          <a:solidFill>
                            <a:schemeClr val="dk1"/>
                          </a:solidFill>
                          <a:effectLst/>
                        </a:rPr>
                        <a:t>Helps to effectively analyse the fast-moving disease efficiently </a:t>
                      </a:r>
                      <a:endParaRPr lang="en-GB" dirty="0">
                        <a:latin typeface="Bahnschrift" pitchFamily="34" charset="0"/>
                      </a:endParaRPr>
                    </a:p>
                  </a:txBody>
                  <a:tcPr/>
                </a:tc>
                <a:extLst>
                  <a:ext uri="{0D108BD9-81ED-4DB2-BD59-A6C34878D82A}">
                    <a16:rowId xmlns:a16="http://schemas.microsoft.com/office/drawing/2014/main" val="10005"/>
                  </a:ext>
                </a:extLst>
              </a:tr>
              <a:tr h="433834">
                <a:tc>
                  <a:txBody>
                    <a:bodyPr/>
                    <a:lstStyle/>
                    <a:p>
                      <a:pPr algn="ctr"/>
                      <a:r>
                        <a:rPr lang="en-IN" dirty="0"/>
                        <a:t>6.</a:t>
                      </a:r>
                      <a:endParaRPr lang="en-GB" dirty="0">
                        <a:latin typeface="Bahnschrift" pitchFamily="34" charset="0"/>
                      </a:endParaRPr>
                    </a:p>
                  </a:txBody>
                  <a:tcPr/>
                </a:tc>
                <a:tc>
                  <a:txBody>
                    <a:bodyPr/>
                    <a:lstStyle/>
                    <a:p>
                      <a:r>
                        <a:rPr lang="en-GB" sz="1800" b="0" kern="1200" dirty="0">
                          <a:solidFill>
                            <a:schemeClr val="dk1"/>
                          </a:solidFill>
                          <a:effectLst/>
                        </a:rPr>
                        <a:t>Information during lockdown</a:t>
                      </a:r>
                      <a:endParaRPr lang="en-GB" b="0" dirty="0">
                        <a:latin typeface="Bahnschrift" pitchFamily="34" charset="0"/>
                        <a:cs typeface="Arial" pitchFamily="34" charset="0"/>
                      </a:endParaRPr>
                    </a:p>
                  </a:txBody>
                  <a:tcPr/>
                </a:tc>
                <a:tc>
                  <a:txBody>
                    <a:bodyPr/>
                    <a:lstStyle/>
                    <a:p>
                      <a:r>
                        <a:rPr lang="en-GB" sz="1800" kern="1200" dirty="0">
                          <a:solidFill>
                            <a:schemeClr val="dk1"/>
                          </a:solidFill>
                          <a:effectLst/>
                        </a:rPr>
                        <a:t>Track and monitor the movement of people and health</a:t>
                      </a:r>
                      <a:r>
                        <a:rPr lang="en-GB" sz="1800" kern="1200" baseline="0" dirty="0">
                          <a:solidFill>
                            <a:schemeClr val="dk1"/>
                          </a:solidFill>
                          <a:effectLst/>
                        </a:rPr>
                        <a:t> management</a:t>
                      </a:r>
                      <a:endParaRPr lang="en-GB" dirty="0">
                        <a:latin typeface="Bahnschrift" pitchFamily="34" charset="0"/>
                      </a:endParaRPr>
                    </a:p>
                  </a:txBody>
                  <a:tcPr/>
                </a:tc>
                <a:extLst>
                  <a:ext uri="{0D108BD9-81ED-4DB2-BD59-A6C34878D82A}">
                    <a16:rowId xmlns:a16="http://schemas.microsoft.com/office/drawing/2014/main" val="10006"/>
                  </a:ext>
                </a:extLst>
              </a:tr>
              <a:tr h="433834">
                <a:tc>
                  <a:txBody>
                    <a:bodyPr/>
                    <a:lstStyle/>
                    <a:p>
                      <a:pPr algn="ctr"/>
                      <a:r>
                        <a:rPr lang="en-IN" dirty="0"/>
                        <a:t>7.</a:t>
                      </a:r>
                      <a:endParaRPr lang="en-GB" dirty="0">
                        <a:latin typeface="Bahnschrift" pitchFamily="34" charset="0"/>
                      </a:endParaRPr>
                    </a:p>
                  </a:txBody>
                  <a:tcPr/>
                </a:tc>
                <a:tc>
                  <a:txBody>
                    <a:bodyPr/>
                    <a:lstStyle/>
                    <a:p>
                      <a:r>
                        <a:rPr lang="en-GB" sz="1800" b="0" kern="1200" dirty="0">
                          <a:solidFill>
                            <a:schemeClr val="dk1"/>
                          </a:solidFill>
                          <a:effectLst/>
                        </a:rPr>
                        <a:t>People entered or leaving the affected area</a:t>
                      </a:r>
                      <a:endParaRPr lang="en-GB" b="0" dirty="0">
                        <a:latin typeface="Bahnschrift" pitchFamily="34" charset="0"/>
                        <a:cs typeface="Arial" pitchFamily="34" charset="0"/>
                      </a:endParaRPr>
                    </a:p>
                  </a:txBody>
                  <a:tcPr/>
                </a:tc>
                <a:tc>
                  <a:txBody>
                    <a:bodyPr/>
                    <a:lstStyle/>
                    <a:p>
                      <a:r>
                        <a:rPr lang="en-GB" sz="1800" kern="1200" dirty="0">
                          <a:solidFill>
                            <a:schemeClr val="dk1"/>
                          </a:solidFill>
                          <a:effectLst/>
                        </a:rPr>
                        <a:t>quickly identify the chances of the virus in those peoples</a:t>
                      </a:r>
                      <a:endParaRPr lang="en-GB" dirty="0">
                        <a:latin typeface="Bahnschrift" pitchFamily="34" charset="0"/>
                      </a:endParaRPr>
                    </a:p>
                  </a:txBody>
                  <a:tcPr/>
                </a:tc>
                <a:extLst>
                  <a:ext uri="{0D108BD9-81ED-4DB2-BD59-A6C34878D82A}">
                    <a16:rowId xmlns:a16="http://schemas.microsoft.com/office/drawing/2014/main" val="10007"/>
                  </a:ext>
                </a:extLst>
              </a:tr>
              <a:tr h="433834">
                <a:tc>
                  <a:txBody>
                    <a:bodyPr/>
                    <a:lstStyle/>
                    <a:p>
                      <a:pPr algn="ctr"/>
                      <a:r>
                        <a:rPr lang="en-IN" dirty="0"/>
                        <a:t>8.</a:t>
                      </a:r>
                      <a:endParaRPr lang="en-GB" dirty="0">
                        <a:latin typeface="Bahnschrift" pitchFamily="34" charset="0"/>
                      </a:endParaRPr>
                    </a:p>
                  </a:txBody>
                  <a:tcPr/>
                </a:tc>
                <a:tc>
                  <a:txBody>
                    <a:bodyPr/>
                    <a:lstStyle/>
                    <a:p>
                      <a:r>
                        <a:rPr lang="en-GB" sz="1800" b="0" kern="1200" dirty="0">
                          <a:solidFill>
                            <a:schemeClr val="dk1"/>
                          </a:solidFill>
                          <a:effectLst/>
                        </a:rPr>
                        <a:t>Faster development of medical treatments</a:t>
                      </a:r>
                      <a:endParaRPr lang="en-GB" b="0" dirty="0">
                        <a:latin typeface="Bahnschrift" pitchFamily="34" charset="0"/>
                        <a:cs typeface="Arial" pitchFamily="34" charset="0"/>
                      </a:endParaRPr>
                    </a:p>
                  </a:txBody>
                  <a:tcPr/>
                </a:tc>
                <a:tc>
                  <a:txBody>
                    <a:bodyPr/>
                    <a:lstStyle/>
                    <a:p>
                      <a:r>
                        <a:rPr lang="en-GB" sz="1800" kern="1200" dirty="0">
                          <a:solidFill>
                            <a:schemeClr val="dk1"/>
                          </a:solidFill>
                          <a:effectLst/>
                        </a:rPr>
                        <a:t>helps in gaining a giving advantage over newer pandemic/epidemic with previously analysed results</a:t>
                      </a:r>
                      <a:endParaRPr lang="en-GB" dirty="0">
                        <a:latin typeface="Bahnschrift" pitchFamily="34" charset="0"/>
                      </a:endParaRPr>
                    </a:p>
                  </a:txBody>
                  <a:tcPr/>
                </a:tc>
                <a:extLst>
                  <a:ext uri="{0D108BD9-81ED-4DB2-BD59-A6C34878D82A}">
                    <a16:rowId xmlns:a16="http://schemas.microsoft.com/office/drawing/2014/main" val="10008"/>
                  </a:ext>
                </a:extLst>
              </a:tr>
            </a:tbl>
          </a:graphicData>
        </a:graphic>
      </p:graphicFrame>
      <p:sp>
        <p:nvSpPr>
          <p:cNvPr id="4" name="Rectangle 3"/>
          <p:cNvSpPr/>
          <p:nvPr/>
        </p:nvSpPr>
        <p:spPr>
          <a:xfrm>
            <a:off x="8351521" y="491732"/>
            <a:ext cx="3741576" cy="400110"/>
          </a:xfrm>
          <a:prstGeom prst="rect">
            <a:avLst/>
          </a:prstGeom>
        </p:spPr>
        <p:txBody>
          <a:bodyPr wrap="square">
            <a:spAutoFit/>
          </a:bodyPr>
          <a:lstStyle/>
          <a:p>
            <a:pPr lvl="0" algn="ctr"/>
            <a:r>
              <a:rPr lang="en-GB" sz="2000" b="1" dirty="0">
                <a:latin typeface="Bahnschrift" pitchFamily="34" charset="0"/>
              </a:rPr>
              <a:t>Big Data in COVID-19 pandemic</a:t>
            </a:r>
          </a:p>
        </p:txBody>
      </p:sp>
    </p:spTree>
    <p:extLst>
      <p:ext uri="{BB962C8B-B14F-4D97-AF65-F5344CB8AC3E}">
        <p14:creationId xmlns:p14="http://schemas.microsoft.com/office/powerpoint/2010/main" val="76837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98903" y="0"/>
            <a:ext cx="249603" cy="6858000"/>
          </a:xfrm>
          <a:prstGeom prst="rect">
            <a:avLst/>
          </a:prstGeom>
          <a:pattFill prst="wdDnDiag">
            <a:fgClr>
              <a:schemeClr val="bg2">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0" y="397308"/>
            <a:ext cx="8058615" cy="1748117"/>
            <a:chOff x="-1" y="1036286"/>
            <a:chExt cx="8058615" cy="1748117"/>
          </a:xfrm>
        </p:grpSpPr>
        <p:sp>
          <p:nvSpPr>
            <p:cNvPr id="19" name="Isosceles Triangle 18"/>
            <p:cNvSpPr/>
            <p:nvPr/>
          </p:nvSpPr>
          <p:spPr>
            <a:xfrm rot="10800000">
              <a:off x="-1" y="2179285"/>
              <a:ext cx="349624" cy="605118"/>
            </a:xfrm>
            <a:custGeom>
              <a:avLst/>
              <a:gdLst>
                <a:gd name="connsiteX0" fmla="*/ 0 w 1694329"/>
                <a:gd name="connsiteY0" fmla="*/ 1425388 h 1425388"/>
                <a:gd name="connsiteX1" fmla="*/ 847165 w 1694329"/>
                <a:gd name="connsiteY1" fmla="*/ 0 h 1425388"/>
                <a:gd name="connsiteX2" fmla="*/ 1694329 w 1694329"/>
                <a:gd name="connsiteY2" fmla="*/ 1425388 h 1425388"/>
                <a:gd name="connsiteX3" fmla="*/ 0 w 1694329"/>
                <a:gd name="connsiteY3" fmla="*/ 1425388 h 1425388"/>
                <a:gd name="connsiteX0" fmla="*/ 0 w 860612"/>
                <a:gd name="connsiteY0" fmla="*/ 1452282 h 1452282"/>
                <a:gd name="connsiteX1" fmla="*/ 13448 w 860612"/>
                <a:gd name="connsiteY1" fmla="*/ 0 h 1452282"/>
                <a:gd name="connsiteX2" fmla="*/ 860612 w 860612"/>
                <a:gd name="connsiteY2" fmla="*/ 1425388 h 1452282"/>
                <a:gd name="connsiteX3" fmla="*/ 0 w 860612"/>
                <a:gd name="connsiteY3" fmla="*/ 1452282 h 1452282"/>
              </a:gdLst>
              <a:ahLst/>
              <a:cxnLst>
                <a:cxn ang="0">
                  <a:pos x="connsiteX0" y="connsiteY0"/>
                </a:cxn>
                <a:cxn ang="0">
                  <a:pos x="connsiteX1" y="connsiteY1"/>
                </a:cxn>
                <a:cxn ang="0">
                  <a:pos x="connsiteX2" y="connsiteY2"/>
                </a:cxn>
                <a:cxn ang="0">
                  <a:pos x="connsiteX3" y="connsiteY3"/>
                </a:cxn>
              </a:cxnLst>
              <a:rect l="l" t="t" r="r" b="b"/>
              <a:pathLst>
                <a:path w="860612" h="1452282">
                  <a:moveTo>
                    <a:pt x="0" y="1452282"/>
                  </a:moveTo>
                  <a:lnTo>
                    <a:pt x="13448" y="0"/>
                  </a:lnTo>
                  <a:lnTo>
                    <a:pt x="860612" y="1425388"/>
                  </a:lnTo>
                  <a:lnTo>
                    <a:pt x="0" y="1452282"/>
                  </a:lnTo>
                  <a:close/>
                </a:path>
              </a:pathLst>
            </a:custGeom>
            <a:solidFill>
              <a:srgbClr val="A27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 Diagonal Corner Rectangle 22"/>
            <p:cNvSpPr/>
            <p:nvPr/>
          </p:nvSpPr>
          <p:spPr>
            <a:xfrm>
              <a:off x="0" y="1036286"/>
              <a:ext cx="8058614" cy="1169894"/>
            </a:xfrm>
            <a:prstGeom prst="round2DiagRect">
              <a:avLst/>
            </a:prstGeom>
            <a:solidFill>
              <a:srgbClr val="F28032"/>
            </a:solidFill>
            <a:ln>
              <a:no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rot="5400000">
              <a:off x="3773151" y="-1984589"/>
              <a:ext cx="722653" cy="7208932"/>
            </a:xfrm>
            <a:prstGeom prst="rect">
              <a:avLst/>
            </a:prstGeom>
            <a:noFill/>
          </p:spPr>
          <p:txBody>
            <a:bodyPr vert="vert270" wrap="square" lIns="0" tIns="0" rIns="0" bIns="0" rtlCol="0">
              <a:noAutofit/>
            </a:bodyPr>
            <a:lstStyle/>
            <a:p>
              <a:r>
                <a:rPr lang="en-US" sz="4400" b="1" dirty="0">
                  <a:solidFill>
                    <a:schemeClr val="accent2">
                      <a:lumMod val="40000"/>
                      <a:lumOff val="60000"/>
                    </a:schemeClr>
                  </a:solidFill>
                  <a:latin typeface="Century Gothic" panose="020B0502020202020204" pitchFamily="34" charset="0"/>
                </a:rPr>
                <a:t>Implementation Approach</a:t>
              </a: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75" y="1789466"/>
            <a:ext cx="10034649" cy="5015134"/>
          </a:xfrm>
          <a:prstGeom prst="rect">
            <a:avLst/>
          </a:prstGeom>
        </p:spPr>
      </p:pic>
    </p:spTree>
    <p:extLst>
      <p:ext uri="{BB962C8B-B14F-4D97-AF65-F5344CB8AC3E}">
        <p14:creationId xmlns:p14="http://schemas.microsoft.com/office/powerpoint/2010/main" val="68865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Rectangle 26"/>
          <p:cNvSpPr/>
          <p:nvPr/>
        </p:nvSpPr>
        <p:spPr>
          <a:xfrm>
            <a:off x="98903" y="0"/>
            <a:ext cx="249603" cy="6858000"/>
          </a:xfrm>
          <a:prstGeom prst="rect">
            <a:avLst/>
          </a:prstGeom>
          <a:pattFill prst="wdDnDiag">
            <a:fgClr>
              <a:schemeClr val="bg2">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 name="Group 11"/>
          <p:cNvGrpSpPr/>
          <p:nvPr/>
        </p:nvGrpSpPr>
        <p:grpSpPr>
          <a:xfrm>
            <a:off x="0" y="397308"/>
            <a:ext cx="8058615" cy="1748117"/>
            <a:chOff x="-1" y="1036286"/>
            <a:chExt cx="8058615" cy="1748117"/>
          </a:xfrm>
        </p:grpSpPr>
        <p:sp>
          <p:nvSpPr>
            <p:cNvPr id="1048637" name="Isosceles Triangle 18"/>
            <p:cNvSpPr/>
            <p:nvPr/>
          </p:nvSpPr>
          <p:spPr>
            <a:xfrm rot="10800000">
              <a:off x="-1" y="2179285"/>
              <a:ext cx="349624" cy="605118"/>
            </a:xfrm>
            <a:custGeom>
              <a:avLst/>
              <a:gdLst>
                <a:gd name="connsiteX0" fmla="*/ 0 w 1694329"/>
                <a:gd name="connsiteY0" fmla="*/ 1425388 h 1425388"/>
                <a:gd name="connsiteX1" fmla="*/ 847165 w 1694329"/>
                <a:gd name="connsiteY1" fmla="*/ 0 h 1425388"/>
                <a:gd name="connsiteX2" fmla="*/ 1694329 w 1694329"/>
                <a:gd name="connsiteY2" fmla="*/ 1425388 h 1425388"/>
                <a:gd name="connsiteX3" fmla="*/ 0 w 1694329"/>
                <a:gd name="connsiteY3" fmla="*/ 1425388 h 1425388"/>
                <a:gd name="connsiteX0" fmla="*/ 0 w 860612"/>
                <a:gd name="connsiteY0" fmla="*/ 1452282 h 1452282"/>
                <a:gd name="connsiteX1" fmla="*/ 13448 w 860612"/>
                <a:gd name="connsiteY1" fmla="*/ 0 h 1452282"/>
                <a:gd name="connsiteX2" fmla="*/ 860612 w 860612"/>
                <a:gd name="connsiteY2" fmla="*/ 1425388 h 1452282"/>
                <a:gd name="connsiteX3" fmla="*/ 0 w 860612"/>
                <a:gd name="connsiteY3" fmla="*/ 1452282 h 1452282"/>
              </a:gdLst>
              <a:ahLst/>
              <a:cxnLst>
                <a:cxn ang="0">
                  <a:pos x="connsiteX0" y="connsiteY0"/>
                </a:cxn>
                <a:cxn ang="0">
                  <a:pos x="connsiteX1" y="connsiteY1"/>
                </a:cxn>
                <a:cxn ang="0">
                  <a:pos x="connsiteX2" y="connsiteY2"/>
                </a:cxn>
                <a:cxn ang="0">
                  <a:pos x="connsiteX3" y="connsiteY3"/>
                </a:cxn>
              </a:cxnLst>
              <a:rect l="l" t="t" r="r" b="b"/>
              <a:pathLst>
                <a:path w="860612" h="1452282">
                  <a:moveTo>
                    <a:pt x="0" y="1452282"/>
                  </a:moveTo>
                  <a:lnTo>
                    <a:pt x="13448" y="0"/>
                  </a:lnTo>
                  <a:lnTo>
                    <a:pt x="860612" y="1425388"/>
                  </a:lnTo>
                  <a:lnTo>
                    <a:pt x="0" y="1452282"/>
                  </a:lnTo>
                  <a:close/>
                </a:path>
              </a:pathLst>
            </a:custGeom>
            <a:solidFill>
              <a:srgbClr val="A27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8" name="Round Diagonal Corner Rectangle 22"/>
            <p:cNvSpPr/>
            <p:nvPr/>
          </p:nvSpPr>
          <p:spPr>
            <a:xfrm>
              <a:off x="0" y="1036286"/>
              <a:ext cx="8058614" cy="1169894"/>
            </a:xfrm>
            <a:prstGeom prst="round2DiagRect">
              <a:avLst/>
            </a:prstGeom>
            <a:solidFill>
              <a:srgbClr val="F28032"/>
            </a:solidFill>
            <a:ln>
              <a:no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9" name="TextBox 45"/>
            <p:cNvSpPr txBox="1"/>
            <p:nvPr/>
          </p:nvSpPr>
          <p:spPr>
            <a:xfrm rot="5400000">
              <a:off x="3773151" y="-1984589"/>
              <a:ext cx="722653" cy="7208932"/>
            </a:xfrm>
            <a:prstGeom prst="rect">
              <a:avLst/>
            </a:prstGeom>
            <a:noFill/>
          </p:spPr>
          <p:txBody>
            <a:bodyPr vert="vert270" wrap="square" lIns="0" tIns="0" rIns="0" bIns="0" rtlCol="0">
              <a:noAutofit/>
            </a:bodyPr>
            <a:lstStyle/>
            <a:p>
              <a:r>
                <a:rPr lang="en-US" sz="4400" b="1" dirty="0">
                  <a:solidFill>
                    <a:schemeClr val="accent2">
                      <a:lumMod val="40000"/>
                      <a:lumOff val="60000"/>
                    </a:schemeClr>
                  </a:solidFill>
                  <a:latin typeface="Century Gothic" panose="020B0502020202020204" pitchFamily="34" charset="0"/>
                </a:rPr>
                <a:t>Challenges</a:t>
              </a:r>
            </a:p>
          </p:txBody>
        </p:sp>
      </p:grpSp>
      <p:sp>
        <p:nvSpPr>
          <p:cNvPr id="1048641" name="TextBox 19"/>
          <p:cNvSpPr txBox="1"/>
          <p:nvPr/>
        </p:nvSpPr>
        <p:spPr>
          <a:xfrm>
            <a:off x="530012" y="1718607"/>
            <a:ext cx="2855293" cy="370839"/>
          </a:xfrm>
          <a:prstGeom prst="rect">
            <a:avLst/>
          </a:prstGeom>
          <a:noFill/>
        </p:spPr>
        <p:txBody>
          <a:bodyPr wrap="square" rtlCol="0">
            <a:spAutoFit/>
          </a:bodyPr>
          <a:lstStyle/>
          <a:p>
            <a:pPr marL="0" indent="0">
              <a:lnSpc>
                <a:spcPct val="107000"/>
              </a:lnSpc>
              <a:buNone/>
            </a:pPr>
            <a:endParaRPr/>
          </a:p>
        </p:txBody>
      </p:sp>
      <p:graphicFrame>
        <p:nvGraphicFramePr>
          <p:cNvPr id="3" name="Diagram 2">
            <a:extLst>
              <a:ext uri="{FF2B5EF4-FFF2-40B4-BE49-F238E27FC236}">
                <a16:creationId xmlns:a16="http://schemas.microsoft.com/office/drawing/2014/main" id="{04332922-FA4C-4288-A7C2-7E1EE5CB1748}"/>
              </a:ext>
            </a:extLst>
          </p:cNvPr>
          <p:cNvGraphicFramePr/>
          <p:nvPr>
            <p:extLst>
              <p:ext uri="{D42A27DB-BD31-4B8C-83A1-F6EECF244321}">
                <p14:modId xmlns:p14="http://schemas.microsoft.com/office/powerpoint/2010/main" val="76971486"/>
              </p:ext>
            </p:extLst>
          </p:nvPr>
        </p:nvGraphicFramePr>
        <p:xfrm>
          <a:off x="-84425" y="1784154"/>
          <a:ext cx="7363522" cy="4856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descr="Lock">
            <a:extLst>
              <a:ext uri="{FF2B5EF4-FFF2-40B4-BE49-F238E27FC236}">
                <a16:creationId xmlns:a16="http://schemas.microsoft.com/office/drawing/2014/main" id="{E34377BD-6651-4C28-8C60-E72008CC92EF}"/>
              </a:ext>
            </a:extLst>
          </p:cNvPr>
          <p:cNvSpPr/>
          <p:nvPr/>
        </p:nvSpPr>
        <p:spPr>
          <a:xfrm>
            <a:off x="1880857" y="2246100"/>
            <a:ext cx="851002" cy="851002"/>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Database">
            <a:extLst>
              <a:ext uri="{FF2B5EF4-FFF2-40B4-BE49-F238E27FC236}">
                <a16:creationId xmlns:a16="http://schemas.microsoft.com/office/drawing/2014/main" id="{AE80D4C0-E181-43B7-A6B4-4FC444D6ACEC}"/>
              </a:ext>
            </a:extLst>
          </p:cNvPr>
          <p:cNvSpPr/>
          <p:nvPr/>
        </p:nvSpPr>
        <p:spPr>
          <a:xfrm>
            <a:off x="4435101" y="3808358"/>
            <a:ext cx="851002" cy="851002"/>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Computer">
            <a:extLst>
              <a:ext uri="{FF2B5EF4-FFF2-40B4-BE49-F238E27FC236}">
                <a16:creationId xmlns:a16="http://schemas.microsoft.com/office/drawing/2014/main" id="{256A97FD-1A26-4E5E-AB2C-710DDB55F763}"/>
              </a:ext>
            </a:extLst>
          </p:cNvPr>
          <p:cNvSpPr/>
          <p:nvPr/>
        </p:nvSpPr>
        <p:spPr>
          <a:xfrm>
            <a:off x="1880857" y="5308077"/>
            <a:ext cx="851002" cy="851002"/>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1028" name="Picture 4">
            <a:extLst>
              <a:ext uri="{FF2B5EF4-FFF2-40B4-BE49-F238E27FC236}">
                <a16:creationId xmlns:a16="http://schemas.microsoft.com/office/drawing/2014/main" id="{5B9A7A9B-30DB-4603-A7B8-2761851ED21F}"/>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37510" r="5157"/>
          <a:stretch/>
        </p:blipFill>
        <p:spPr bwMode="auto">
          <a:xfrm>
            <a:off x="7041593" y="1718606"/>
            <a:ext cx="4833414" cy="4742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83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98903" y="0"/>
            <a:ext cx="249603" cy="6858000"/>
          </a:xfrm>
          <a:prstGeom prst="rect">
            <a:avLst/>
          </a:prstGeom>
          <a:pattFill prst="wdDnDiag">
            <a:fgClr>
              <a:schemeClr val="bg2">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0" y="397308"/>
            <a:ext cx="8058615" cy="1748117"/>
            <a:chOff x="-1" y="1036286"/>
            <a:chExt cx="8058615" cy="1748117"/>
          </a:xfrm>
        </p:grpSpPr>
        <p:sp>
          <p:nvSpPr>
            <p:cNvPr id="19" name="Isosceles Triangle 18"/>
            <p:cNvSpPr/>
            <p:nvPr/>
          </p:nvSpPr>
          <p:spPr>
            <a:xfrm rot="10800000">
              <a:off x="-1" y="2179285"/>
              <a:ext cx="349624" cy="605118"/>
            </a:xfrm>
            <a:custGeom>
              <a:avLst/>
              <a:gdLst>
                <a:gd name="connsiteX0" fmla="*/ 0 w 1694329"/>
                <a:gd name="connsiteY0" fmla="*/ 1425388 h 1425388"/>
                <a:gd name="connsiteX1" fmla="*/ 847165 w 1694329"/>
                <a:gd name="connsiteY1" fmla="*/ 0 h 1425388"/>
                <a:gd name="connsiteX2" fmla="*/ 1694329 w 1694329"/>
                <a:gd name="connsiteY2" fmla="*/ 1425388 h 1425388"/>
                <a:gd name="connsiteX3" fmla="*/ 0 w 1694329"/>
                <a:gd name="connsiteY3" fmla="*/ 1425388 h 1425388"/>
                <a:gd name="connsiteX0" fmla="*/ 0 w 860612"/>
                <a:gd name="connsiteY0" fmla="*/ 1452282 h 1452282"/>
                <a:gd name="connsiteX1" fmla="*/ 13448 w 860612"/>
                <a:gd name="connsiteY1" fmla="*/ 0 h 1452282"/>
                <a:gd name="connsiteX2" fmla="*/ 860612 w 860612"/>
                <a:gd name="connsiteY2" fmla="*/ 1425388 h 1452282"/>
                <a:gd name="connsiteX3" fmla="*/ 0 w 860612"/>
                <a:gd name="connsiteY3" fmla="*/ 1452282 h 1452282"/>
              </a:gdLst>
              <a:ahLst/>
              <a:cxnLst>
                <a:cxn ang="0">
                  <a:pos x="connsiteX0" y="connsiteY0"/>
                </a:cxn>
                <a:cxn ang="0">
                  <a:pos x="connsiteX1" y="connsiteY1"/>
                </a:cxn>
                <a:cxn ang="0">
                  <a:pos x="connsiteX2" y="connsiteY2"/>
                </a:cxn>
                <a:cxn ang="0">
                  <a:pos x="connsiteX3" y="connsiteY3"/>
                </a:cxn>
              </a:cxnLst>
              <a:rect l="l" t="t" r="r" b="b"/>
              <a:pathLst>
                <a:path w="860612" h="1452282">
                  <a:moveTo>
                    <a:pt x="0" y="1452282"/>
                  </a:moveTo>
                  <a:lnTo>
                    <a:pt x="13448" y="0"/>
                  </a:lnTo>
                  <a:lnTo>
                    <a:pt x="860612" y="1425388"/>
                  </a:lnTo>
                  <a:lnTo>
                    <a:pt x="0" y="1452282"/>
                  </a:lnTo>
                  <a:close/>
                </a:path>
              </a:pathLst>
            </a:custGeom>
            <a:solidFill>
              <a:srgbClr val="A27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 Diagonal Corner Rectangle 22"/>
            <p:cNvSpPr/>
            <p:nvPr/>
          </p:nvSpPr>
          <p:spPr>
            <a:xfrm>
              <a:off x="0" y="1036286"/>
              <a:ext cx="8058614" cy="1169894"/>
            </a:xfrm>
            <a:prstGeom prst="round2DiagRect">
              <a:avLst/>
            </a:prstGeom>
            <a:solidFill>
              <a:srgbClr val="F28032"/>
            </a:solidFill>
            <a:ln>
              <a:no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rot="5400000">
              <a:off x="3773151" y="-1984589"/>
              <a:ext cx="722653" cy="7208932"/>
            </a:xfrm>
            <a:prstGeom prst="rect">
              <a:avLst/>
            </a:prstGeom>
            <a:noFill/>
          </p:spPr>
          <p:txBody>
            <a:bodyPr vert="vert270" wrap="square" lIns="0" tIns="0" rIns="0" bIns="0" rtlCol="0">
              <a:noAutofit/>
            </a:bodyPr>
            <a:lstStyle/>
            <a:p>
              <a:r>
                <a:rPr lang="en-US" sz="4400" b="1" dirty="0">
                  <a:solidFill>
                    <a:schemeClr val="accent2">
                      <a:lumMod val="40000"/>
                      <a:lumOff val="60000"/>
                    </a:schemeClr>
                  </a:solidFill>
                  <a:latin typeface="Century Gothic" panose="020B0502020202020204" pitchFamily="34" charset="0"/>
                </a:rPr>
                <a:t>Expected Benefits</a:t>
              </a:r>
            </a:p>
          </p:txBody>
        </p:sp>
      </p:grpSp>
      <p:sp>
        <p:nvSpPr>
          <p:cNvPr id="8" name="TextBox 7">
            <a:extLst>
              <a:ext uri="{FF2B5EF4-FFF2-40B4-BE49-F238E27FC236}">
                <a16:creationId xmlns:a16="http://schemas.microsoft.com/office/drawing/2014/main" id="{58908BF1-6F17-477A-AB3E-7CF3A3E69229}"/>
              </a:ext>
            </a:extLst>
          </p:cNvPr>
          <p:cNvSpPr txBox="1"/>
          <p:nvPr/>
        </p:nvSpPr>
        <p:spPr>
          <a:xfrm>
            <a:off x="739018" y="2145425"/>
            <a:ext cx="8303103" cy="3539430"/>
          </a:xfrm>
          <a:prstGeom prst="rect">
            <a:avLst/>
          </a:prstGeom>
        </p:spPr>
        <p:txBody>
          <a:bodyPr wrap="square" rtlCol="0">
            <a:spAutoFit/>
          </a:bodyPr>
          <a:lstStyle/>
          <a:p>
            <a:pPr marL="457200" indent="-457200">
              <a:buFont typeface="Arial" panose="020B0604020202020204" pitchFamily="34" charset="0"/>
              <a:buChar char="•"/>
            </a:pPr>
            <a:r>
              <a:rPr lang="en-US" sz="2800" dirty="0"/>
              <a:t>Strategic planning</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tracking of Infected Individuals</a:t>
            </a:r>
          </a:p>
          <a:p>
            <a:r>
              <a:rPr lang="en-US" sz="2800" dirty="0"/>
              <a:t> </a:t>
            </a:r>
          </a:p>
          <a:p>
            <a:pPr marL="457200" indent="-457200">
              <a:buFont typeface="Arial" panose="020B0604020202020204" pitchFamily="34" charset="0"/>
              <a:buChar char="•"/>
            </a:pPr>
            <a:r>
              <a:rPr lang="en-US" sz="2800" dirty="0"/>
              <a:t>The provision of advice to concerned and possibly infected individuals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solidFill>
                  <a:srgbClr val="000000"/>
                </a:solidFill>
              </a:rPr>
              <a:t>Preparations for influx of patients</a:t>
            </a:r>
          </a:p>
        </p:txBody>
      </p:sp>
      <p:pic>
        <p:nvPicPr>
          <p:cNvPr id="2050" name="Picture 2">
            <a:extLst>
              <a:ext uri="{FF2B5EF4-FFF2-40B4-BE49-F238E27FC236}">
                <a16:creationId xmlns:a16="http://schemas.microsoft.com/office/drawing/2014/main" id="{AE903EE4-B5D8-420E-BD8D-5206B3DB9E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485" r="27291"/>
          <a:stretch/>
        </p:blipFill>
        <p:spPr bwMode="auto">
          <a:xfrm>
            <a:off x="9042121" y="2243502"/>
            <a:ext cx="2569029"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12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98903" y="0"/>
            <a:ext cx="249603" cy="6858000"/>
          </a:xfrm>
          <a:prstGeom prst="rect">
            <a:avLst/>
          </a:prstGeom>
          <a:pattFill prst="wdDnDiag">
            <a:fgClr>
              <a:schemeClr val="bg2">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0" y="397308"/>
            <a:ext cx="8058615" cy="1748117"/>
            <a:chOff x="-1" y="1036286"/>
            <a:chExt cx="8058615" cy="1748117"/>
          </a:xfrm>
        </p:grpSpPr>
        <p:sp>
          <p:nvSpPr>
            <p:cNvPr id="19" name="Isosceles Triangle 18"/>
            <p:cNvSpPr/>
            <p:nvPr/>
          </p:nvSpPr>
          <p:spPr>
            <a:xfrm rot="10800000">
              <a:off x="-1" y="2179285"/>
              <a:ext cx="349624" cy="605118"/>
            </a:xfrm>
            <a:custGeom>
              <a:avLst/>
              <a:gdLst>
                <a:gd name="connsiteX0" fmla="*/ 0 w 1694329"/>
                <a:gd name="connsiteY0" fmla="*/ 1425388 h 1425388"/>
                <a:gd name="connsiteX1" fmla="*/ 847165 w 1694329"/>
                <a:gd name="connsiteY1" fmla="*/ 0 h 1425388"/>
                <a:gd name="connsiteX2" fmla="*/ 1694329 w 1694329"/>
                <a:gd name="connsiteY2" fmla="*/ 1425388 h 1425388"/>
                <a:gd name="connsiteX3" fmla="*/ 0 w 1694329"/>
                <a:gd name="connsiteY3" fmla="*/ 1425388 h 1425388"/>
                <a:gd name="connsiteX0" fmla="*/ 0 w 860612"/>
                <a:gd name="connsiteY0" fmla="*/ 1452282 h 1452282"/>
                <a:gd name="connsiteX1" fmla="*/ 13448 w 860612"/>
                <a:gd name="connsiteY1" fmla="*/ 0 h 1452282"/>
                <a:gd name="connsiteX2" fmla="*/ 860612 w 860612"/>
                <a:gd name="connsiteY2" fmla="*/ 1425388 h 1452282"/>
                <a:gd name="connsiteX3" fmla="*/ 0 w 860612"/>
                <a:gd name="connsiteY3" fmla="*/ 1452282 h 1452282"/>
              </a:gdLst>
              <a:ahLst/>
              <a:cxnLst>
                <a:cxn ang="0">
                  <a:pos x="connsiteX0" y="connsiteY0"/>
                </a:cxn>
                <a:cxn ang="0">
                  <a:pos x="connsiteX1" y="connsiteY1"/>
                </a:cxn>
                <a:cxn ang="0">
                  <a:pos x="connsiteX2" y="connsiteY2"/>
                </a:cxn>
                <a:cxn ang="0">
                  <a:pos x="connsiteX3" y="connsiteY3"/>
                </a:cxn>
              </a:cxnLst>
              <a:rect l="l" t="t" r="r" b="b"/>
              <a:pathLst>
                <a:path w="860612" h="1452282">
                  <a:moveTo>
                    <a:pt x="0" y="1452282"/>
                  </a:moveTo>
                  <a:lnTo>
                    <a:pt x="13448" y="0"/>
                  </a:lnTo>
                  <a:lnTo>
                    <a:pt x="860612" y="1425388"/>
                  </a:lnTo>
                  <a:lnTo>
                    <a:pt x="0" y="1452282"/>
                  </a:lnTo>
                  <a:close/>
                </a:path>
              </a:pathLst>
            </a:custGeom>
            <a:solidFill>
              <a:srgbClr val="A27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 Diagonal Corner Rectangle 22"/>
            <p:cNvSpPr/>
            <p:nvPr/>
          </p:nvSpPr>
          <p:spPr>
            <a:xfrm>
              <a:off x="0" y="1036286"/>
              <a:ext cx="8058614" cy="1169894"/>
            </a:xfrm>
            <a:prstGeom prst="round2DiagRect">
              <a:avLst/>
            </a:prstGeom>
            <a:solidFill>
              <a:srgbClr val="F28032"/>
            </a:solidFill>
            <a:ln>
              <a:noFill/>
            </a:ln>
            <a:effectLst>
              <a:outerShdw blurRad="508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rot="5400000">
              <a:off x="3773151" y="-1984589"/>
              <a:ext cx="722653" cy="7208932"/>
            </a:xfrm>
            <a:prstGeom prst="rect">
              <a:avLst/>
            </a:prstGeom>
            <a:noFill/>
          </p:spPr>
          <p:txBody>
            <a:bodyPr vert="vert270" wrap="square" lIns="0" tIns="0" rIns="0" bIns="0" rtlCol="0">
              <a:noAutofit/>
            </a:bodyPr>
            <a:lstStyle/>
            <a:p>
              <a:r>
                <a:rPr lang="en-US" sz="4400" b="1" dirty="0">
                  <a:solidFill>
                    <a:schemeClr val="accent2">
                      <a:lumMod val="40000"/>
                      <a:lumOff val="60000"/>
                    </a:schemeClr>
                  </a:solidFill>
                  <a:latin typeface="Century Gothic" panose="020B0502020202020204" pitchFamily="34" charset="0"/>
                </a:rPr>
                <a:t>Project Status Summary</a:t>
              </a:r>
            </a:p>
          </p:txBody>
        </p:sp>
      </p:grpSp>
      <p:graphicFrame>
        <p:nvGraphicFramePr>
          <p:cNvPr id="2" name="Diagram 1">
            <a:extLst>
              <a:ext uri="{FF2B5EF4-FFF2-40B4-BE49-F238E27FC236}">
                <a16:creationId xmlns:a16="http://schemas.microsoft.com/office/drawing/2014/main" id="{22E4470C-A761-4793-AD2B-74D7AB15852E}"/>
              </a:ext>
            </a:extLst>
          </p:cNvPr>
          <p:cNvGraphicFramePr/>
          <p:nvPr>
            <p:extLst>
              <p:ext uri="{D42A27DB-BD31-4B8C-83A1-F6EECF244321}">
                <p14:modId xmlns:p14="http://schemas.microsoft.com/office/powerpoint/2010/main" val="253524568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4379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9206E64C1F81499CBEABBF24A69B9C" ma:contentTypeVersion="13" ma:contentTypeDescription="Create a new document." ma:contentTypeScope="" ma:versionID="d92108428c5d5c8ce1a3718c97096e07">
  <xsd:schema xmlns:xsd="http://www.w3.org/2001/XMLSchema" xmlns:xs="http://www.w3.org/2001/XMLSchema" xmlns:p="http://schemas.microsoft.com/office/2006/metadata/properties" xmlns:ns3="d02d15d0-f366-4cde-adc1-1de30b044ef4" xmlns:ns4="91575bf8-8daa-49d8-8daa-d346073a4da6" targetNamespace="http://schemas.microsoft.com/office/2006/metadata/properties" ma:root="true" ma:fieldsID="2cc755ae4f61d0193d9cd8c8fe6b0cb2" ns3:_="" ns4:_="">
    <xsd:import namespace="d02d15d0-f366-4cde-adc1-1de30b044ef4"/>
    <xsd:import namespace="91575bf8-8daa-49d8-8daa-d346073a4da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2d15d0-f366-4cde-adc1-1de30b044e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575bf8-8daa-49d8-8daa-d346073a4da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9B5268-D95D-42CC-8975-CF8FE47E75BB}">
  <ds:schemaRefs>
    <ds:schemaRef ds:uri="http://schemas.microsoft.com/sharepoint/v3/contenttype/forms"/>
  </ds:schemaRefs>
</ds:datastoreItem>
</file>

<file path=customXml/itemProps2.xml><?xml version="1.0" encoding="utf-8"?>
<ds:datastoreItem xmlns:ds="http://schemas.openxmlformats.org/officeDocument/2006/customXml" ds:itemID="{AFA8524E-32A2-4D16-A868-B101A316D7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2d15d0-f366-4cde-adc1-1de30b044ef4"/>
    <ds:schemaRef ds:uri="91575bf8-8daa-49d8-8daa-d346073a4d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C8F990-B64D-44D2-92F3-D45683B8A770}">
  <ds:schemaRefs>
    <ds:schemaRef ds:uri="http://schemas.microsoft.com/office/2006/documentManagement/types"/>
    <ds:schemaRef ds:uri="http://www.w3.org/XML/1998/namespace"/>
    <ds:schemaRef ds:uri="http://purl.org/dc/dcmitype/"/>
    <ds:schemaRef ds:uri="http://purl.org/dc/elements/1.1/"/>
    <ds:schemaRef ds:uri="d02d15d0-f366-4cde-adc1-1de30b044ef4"/>
    <ds:schemaRef ds:uri="http://purl.org/dc/terms/"/>
    <ds:schemaRef ds:uri="91575bf8-8daa-49d8-8daa-d346073a4da6"/>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2381</TotalTime>
  <Words>580</Words>
  <Application>Microsoft Office PowerPoint</Application>
  <PresentationFormat>Widescreen</PresentationFormat>
  <Paragraphs>97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THALIATH Mohangeorge</dc:creator>
  <cp:lastModifiedBy>Shanaz Sithara Mohamed Samsudeen</cp:lastModifiedBy>
  <cp:revision>36</cp:revision>
  <dcterms:created xsi:type="dcterms:W3CDTF">2020-12-23T02:37:50Z</dcterms:created>
  <dcterms:modified xsi:type="dcterms:W3CDTF">2021-08-20T17:27:56Z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0x010100FC9206E64C1F81499CBEABBF24A69B9C</vt:lpwstr>
  </property>
  <property fmtid="{D5CDD505-2E9C-101B-9397-08002B2CF9AE}" pid="3" name="MSIP_Label_fd1c0902-ed92-4fed-896d-2e7725de02d4_Enabled">
    <vt:lpwstr>true</vt:lpwstr>
  </property>
  <property fmtid="{D5CDD505-2E9C-101B-9397-08002B2CF9AE}" pid="4" name="MSIP_Label_fd1c0902-ed92-4fed-896d-2e7725de02d4_SetDate">
    <vt:lpwstr>2021-01-17T11:11:16Z</vt:lpwstr>
  </property>
  <property fmtid="{D5CDD505-2E9C-101B-9397-08002B2CF9AE}" pid="5" name="MSIP_Label_fd1c0902-ed92-4fed-896d-2e7725de02d4_Method">
    <vt:lpwstr>Standard</vt:lpwstr>
  </property>
  <property fmtid="{D5CDD505-2E9C-101B-9397-08002B2CF9AE}" pid="6" name="MSIP_Label_fd1c0902-ed92-4fed-896d-2e7725de02d4_Name">
    <vt:lpwstr>Anyone (not protected)</vt:lpwstr>
  </property>
  <property fmtid="{D5CDD505-2E9C-101B-9397-08002B2CF9AE}" pid="7" name="MSIP_Label_fd1c0902-ed92-4fed-896d-2e7725de02d4_SiteId">
    <vt:lpwstr>d6b0bbee-7cd9-4d60-bce6-4a67b543e2ae</vt:lpwstr>
  </property>
  <property fmtid="{D5CDD505-2E9C-101B-9397-08002B2CF9AE}" pid="8" name="MSIP_Label_fd1c0902-ed92-4fed-896d-2e7725de02d4_ActionId">
    <vt:lpwstr>c57732e6-1fb5-4cd0-a3c3-c5670278e3b2</vt:lpwstr>
  </property>
  <property fmtid="{D5CDD505-2E9C-101B-9397-08002B2CF9AE}" pid="9" name="MSIP_Label_fd1c0902-ed92-4fed-896d-2e7725de02d4_ContentBits">
    <vt:lpwstr>2</vt:lpwstr>
  </property>
</Properties>
</file>