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815-5CF4-42E4-AE08-00468E028F40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C647-22B5-4CF1-A153-D20108870E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815-5CF4-42E4-AE08-00468E028F40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C647-22B5-4CF1-A153-D20108870E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815-5CF4-42E4-AE08-00468E028F40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C647-22B5-4CF1-A153-D20108870E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815-5CF4-42E4-AE08-00468E028F40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C647-22B5-4CF1-A153-D20108870E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815-5CF4-42E4-AE08-00468E028F40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C647-22B5-4CF1-A153-D20108870E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815-5CF4-42E4-AE08-00468E028F40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C647-22B5-4CF1-A153-D20108870E9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815-5CF4-42E4-AE08-00468E028F40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C647-22B5-4CF1-A153-D20108870E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815-5CF4-42E4-AE08-00468E028F40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C647-22B5-4CF1-A153-D20108870E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815-5CF4-42E4-AE08-00468E028F40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C647-22B5-4CF1-A153-D20108870E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815-5CF4-42E4-AE08-00468E028F40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FC647-22B5-4CF1-A153-D20108870E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B815-5CF4-42E4-AE08-00468E028F40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C647-22B5-4CF1-A153-D20108870E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A6B815-5CF4-42E4-AE08-00468E028F40}" type="datetimeFigureOut">
              <a:rPr lang="en-GB" smtClean="0"/>
              <a:t>18/07/2021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A1FC647-22B5-4CF1-A153-D20108870E9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Heart+failure+clinical+recor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Mini project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Heart Failure clinical records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987824" y="6093296"/>
            <a:ext cx="648914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Submitted by TANU ROY, DBA20013</a:t>
            </a:r>
            <a:endParaRPr 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998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60849"/>
            <a:ext cx="7520940" cy="1224136"/>
          </a:xfrm>
        </p:spPr>
        <p:txBody>
          <a:bodyPr/>
          <a:lstStyle/>
          <a:p>
            <a:pPr algn="ctr"/>
            <a:r>
              <a:rPr lang="en-IN" b="0" dirty="0"/>
              <a:t>We got the Heart Failure Clinical Records </a:t>
            </a:r>
            <a:r>
              <a:rPr lang="en-IN" b="0" dirty="0" smtClean="0"/>
              <a:t>data </a:t>
            </a:r>
            <a:r>
              <a:rPr lang="en-IN" b="0" dirty="0"/>
              <a:t>from UCI Machine Learning Repository.</a:t>
            </a:r>
          </a:p>
          <a:p>
            <a:pPr algn="ctr"/>
            <a:r>
              <a:rPr lang="en-IN" dirty="0">
                <a:hlinkClick r:id="rId2"/>
              </a:rPr>
              <a:t>http://archive.ics.uci.edu/ml/datasets/Heart+failure+clinical+records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8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4825"/>
            <a:ext cx="7520940" cy="2736304"/>
          </a:xfrm>
        </p:spPr>
        <p:txBody>
          <a:bodyPr/>
          <a:lstStyle/>
          <a:p>
            <a:r>
              <a:rPr lang="en-IN" b="0" dirty="0" smtClean="0"/>
              <a:t>Heart Failure Clinical Records data has the records of  300 patients with 12 Attributes from which we will be visualising the AGE factor &amp; Blood Platelet Counts to the dependent variable Death Events in order to get a clear image about the relations between them.</a:t>
            </a:r>
          </a:p>
          <a:p>
            <a:endParaRPr lang="en-IN" b="0" dirty="0" smtClean="0"/>
          </a:p>
          <a:p>
            <a:endParaRPr lang="en-IN" b="0" dirty="0"/>
          </a:p>
          <a:p>
            <a:endParaRPr lang="en-IN" b="0" dirty="0" smtClean="0"/>
          </a:p>
        </p:txBody>
      </p:sp>
    </p:spTree>
    <p:extLst>
      <p:ext uri="{BB962C8B-B14F-4D97-AF65-F5344CB8AC3E}">
        <p14:creationId xmlns:p14="http://schemas.microsoft.com/office/powerpoint/2010/main" val="395641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 smtClean="0"/>
              <a:t>Our Objective is to create a view based on the data with the help of Fusion chart or</a:t>
            </a:r>
          </a:p>
          <a:p>
            <a:r>
              <a:rPr lang="en-IN" b="0" dirty="0" err="1" smtClean="0"/>
              <a:t>Plotly</a:t>
            </a:r>
            <a:r>
              <a:rPr lang="en-IN" b="0" dirty="0" smtClean="0"/>
              <a:t> to get a clear picture about the data. We will be using Pie chart in </a:t>
            </a:r>
            <a:r>
              <a:rPr lang="en-IN" b="0" dirty="0" err="1" smtClean="0"/>
              <a:t>Jsfiddle</a:t>
            </a:r>
            <a:r>
              <a:rPr lang="en-IN" b="0" dirty="0" smtClean="0"/>
              <a:t> and</a:t>
            </a:r>
          </a:p>
          <a:p>
            <a:r>
              <a:rPr lang="en-IN" b="0" dirty="0" smtClean="0"/>
              <a:t>procure the chart to explain. </a:t>
            </a:r>
          </a:p>
          <a:p>
            <a:r>
              <a:rPr lang="en-IN" b="0" dirty="0" smtClean="0"/>
              <a:t>In the first plot which is Pie chart , I have categorized data for the Age factor and plot it with the total death event.</a:t>
            </a:r>
          </a:p>
          <a:p>
            <a:endParaRPr lang="en-IN" b="0" dirty="0" smtClean="0"/>
          </a:p>
          <a:p>
            <a:r>
              <a:rPr lang="en-IN" b="0" dirty="0" smtClean="0"/>
              <a:t>Similarly I will creating the second chart, the Line graph by categorizing the age and plot it with the Blood Platelet count.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70671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table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00138"/>
            <a:ext cx="7488832" cy="3625006"/>
          </a:xfrm>
        </p:spPr>
      </p:pic>
    </p:spTree>
    <p:extLst>
      <p:ext uri="{BB962C8B-B14F-4D97-AF65-F5344CB8AC3E}">
        <p14:creationId xmlns:p14="http://schemas.microsoft.com/office/powerpoint/2010/main" val="332439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Chart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6"/>
            <a:ext cx="6912768" cy="3672408"/>
          </a:xfrm>
        </p:spPr>
      </p:pic>
    </p:spTree>
    <p:extLst>
      <p:ext uri="{BB962C8B-B14F-4D97-AF65-F5344CB8AC3E}">
        <p14:creationId xmlns:p14="http://schemas.microsoft.com/office/powerpoint/2010/main" val="351198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12776"/>
            <a:ext cx="7520940" cy="3267701"/>
          </a:xfrm>
        </p:spPr>
        <p:txBody>
          <a:bodyPr/>
          <a:lstStyle/>
          <a:p>
            <a:r>
              <a:rPr lang="en-IN" b="0" dirty="0" smtClean="0"/>
              <a:t>This Line Graph shows the Blood Platelets count among the age group between 40-60, 60 -80 and 80-100.</a:t>
            </a:r>
          </a:p>
          <a:p>
            <a:endParaRPr lang="en-IN" b="0" dirty="0" smtClean="0"/>
          </a:p>
          <a:p>
            <a:r>
              <a:rPr lang="en-IN" b="0" dirty="0" smtClean="0"/>
              <a:t>The Graph shows that the Platelets are decreasing in the group of 60-80 aged people. Hence The Patient should be more careful if they are likely to have all the other factors affecting their health.</a:t>
            </a:r>
          </a:p>
          <a:p>
            <a:endParaRPr lang="en-IN" b="0" dirty="0" smtClean="0"/>
          </a:p>
          <a:p>
            <a:r>
              <a:rPr lang="en-IN" b="0" dirty="0" smtClean="0"/>
              <a:t>The Data shows the Age group between 40-60 &amp; 80-100 are quite stable with the platelet count of 270,000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167781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Chart 2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836712"/>
            <a:ext cx="6624736" cy="4176464"/>
          </a:xfrm>
        </p:spPr>
      </p:pic>
    </p:spTree>
    <p:extLst>
      <p:ext uri="{BB962C8B-B14F-4D97-AF65-F5344CB8AC3E}">
        <p14:creationId xmlns:p14="http://schemas.microsoft.com/office/powerpoint/2010/main" val="249939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56792"/>
            <a:ext cx="7520940" cy="3123685"/>
          </a:xfrm>
        </p:spPr>
        <p:txBody>
          <a:bodyPr/>
          <a:lstStyle/>
          <a:p>
            <a:r>
              <a:rPr lang="en-IN" b="0" dirty="0" smtClean="0"/>
              <a:t>The Graph is all about the Number of Death is in a Pie Chart where the age group is</a:t>
            </a:r>
          </a:p>
          <a:p>
            <a:r>
              <a:rPr lang="en-IN" b="0" dirty="0" smtClean="0"/>
              <a:t>categorized. </a:t>
            </a:r>
          </a:p>
          <a:p>
            <a:endParaRPr lang="en-IN" b="0" dirty="0" smtClean="0"/>
          </a:p>
          <a:p>
            <a:r>
              <a:rPr lang="en-IN" b="0" dirty="0" smtClean="0"/>
              <a:t>We infer from this chart that </a:t>
            </a:r>
            <a:r>
              <a:rPr lang="en-IN" dirty="0" smtClean="0"/>
              <a:t>40.6%</a:t>
            </a:r>
            <a:r>
              <a:rPr lang="en-IN" b="0" dirty="0" smtClean="0"/>
              <a:t> people are dying between the age group 40-60,</a:t>
            </a:r>
          </a:p>
          <a:p>
            <a:r>
              <a:rPr lang="en-IN" dirty="0" smtClean="0"/>
              <a:t>45.8%</a:t>
            </a:r>
            <a:r>
              <a:rPr lang="en-IN" b="0" dirty="0" smtClean="0"/>
              <a:t> people are dying between the age group 60-80. </a:t>
            </a:r>
            <a:r>
              <a:rPr lang="en-IN" dirty="0" smtClean="0"/>
              <a:t>13.5%</a:t>
            </a:r>
            <a:r>
              <a:rPr lang="en-IN" b="0" dirty="0" smtClean="0"/>
              <a:t> people are dying</a:t>
            </a:r>
          </a:p>
          <a:p>
            <a:r>
              <a:rPr lang="en-IN" b="0" dirty="0" smtClean="0"/>
              <a:t>between the age of 60-80. So 60-80 age group people has more chances of getting</a:t>
            </a:r>
          </a:p>
          <a:p>
            <a:r>
              <a:rPr lang="en-IN" b="0" dirty="0" smtClean="0"/>
              <a:t>heart failure.</a:t>
            </a:r>
          </a:p>
          <a:p>
            <a:endParaRPr lang="en-IN" b="0" dirty="0" smtClean="0"/>
          </a:p>
          <a:p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602319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694</TotalTime>
  <Words>332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Mini project 1</vt:lpstr>
      <vt:lpstr>Data source</vt:lpstr>
      <vt:lpstr>Problem statement</vt:lpstr>
      <vt:lpstr>goal</vt:lpstr>
      <vt:lpstr>Summary table</vt:lpstr>
      <vt:lpstr>Chart 1</vt:lpstr>
      <vt:lpstr>conclusion</vt:lpstr>
      <vt:lpstr>Chart 2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</dc:title>
  <dc:creator>Tanu</dc:creator>
  <cp:lastModifiedBy>Tanu</cp:lastModifiedBy>
  <cp:revision>8</cp:revision>
  <dcterms:created xsi:type="dcterms:W3CDTF">2021-07-18T01:55:33Z</dcterms:created>
  <dcterms:modified xsi:type="dcterms:W3CDTF">2021-07-18T13:29:57Z</dcterms:modified>
</cp:coreProperties>
</file>