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8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VYN Jim" userId="3eef6459-5430-45e0-94c1-26b90047ac20" providerId="ADAL" clId="{DA47CA6A-FACC-4EE9-BC95-EA2675210FAE}"/>
    <pc:docChg chg="undo custSel addSld delSld modSld sldOrd">
      <pc:chgData name="MARVYN Jim" userId="3eef6459-5430-45e0-94c1-26b90047ac20" providerId="ADAL" clId="{DA47CA6A-FACC-4EE9-BC95-EA2675210FAE}" dt="2021-04-03T12:08:13.784" v="2826" actId="2696"/>
      <pc:docMkLst>
        <pc:docMk/>
      </pc:docMkLst>
      <pc:sldChg chg="addSp modSp add">
        <pc:chgData name="MARVYN Jim" userId="3eef6459-5430-45e0-94c1-26b90047ac20" providerId="ADAL" clId="{DA47CA6A-FACC-4EE9-BC95-EA2675210FAE}" dt="2021-04-03T12:03:25.491" v="2559" actId="121"/>
        <pc:sldMkLst>
          <pc:docMk/>
          <pc:sldMk cId="4114320566" sldId="256"/>
        </pc:sldMkLst>
        <pc:spChg chg="add mod">
          <ac:chgData name="MARVYN Jim" userId="3eef6459-5430-45e0-94c1-26b90047ac20" providerId="ADAL" clId="{DA47CA6A-FACC-4EE9-BC95-EA2675210FAE}" dt="2021-04-03T12:03:17.104" v="2546" actId="1076"/>
          <ac:spMkLst>
            <pc:docMk/>
            <pc:sldMk cId="4114320566" sldId="256"/>
            <ac:spMk id="2" creationId="{2913E91F-6D0A-4A16-B2DF-368F453C2ADD}"/>
          </ac:spMkLst>
        </pc:spChg>
        <pc:spChg chg="add mod">
          <ac:chgData name="MARVYN Jim" userId="3eef6459-5430-45e0-94c1-26b90047ac20" providerId="ADAL" clId="{DA47CA6A-FACC-4EE9-BC95-EA2675210FAE}" dt="2021-04-03T12:03:25.491" v="2559" actId="121"/>
          <ac:spMkLst>
            <pc:docMk/>
            <pc:sldMk cId="4114320566" sldId="256"/>
            <ac:spMk id="3" creationId="{995EFDF5-F419-4722-8C7C-A246E266A792}"/>
          </ac:spMkLst>
        </pc:spChg>
      </pc:sldChg>
      <pc:sldChg chg="addSp delSp modSp add">
        <pc:chgData name="MARVYN Jim" userId="3eef6459-5430-45e0-94c1-26b90047ac20" providerId="ADAL" clId="{DA47CA6A-FACC-4EE9-BC95-EA2675210FAE}" dt="2021-03-31T18:22:56.048" v="870" actId="478"/>
        <pc:sldMkLst>
          <pc:docMk/>
          <pc:sldMk cId="2037967528" sldId="257"/>
        </pc:sldMkLst>
        <pc:spChg chg="add mod">
          <ac:chgData name="MARVYN Jim" userId="3eef6459-5430-45e0-94c1-26b90047ac20" providerId="ADAL" clId="{DA47CA6A-FACC-4EE9-BC95-EA2675210FAE}" dt="2021-03-31T16:04:45.109" v="20" actId="207"/>
          <ac:spMkLst>
            <pc:docMk/>
            <pc:sldMk cId="2037967528" sldId="257"/>
            <ac:spMk id="3" creationId="{6D289D9F-D5ED-4348-95FE-3B8D739B7DAA}"/>
          </ac:spMkLst>
        </pc:spChg>
        <pc:spChg chg="add del mod">
          <ac:chgData name="MARVYN Jim" userId="3eef6459-5430-45e0-94c1-26b90047ac20" providerId="ADAL" clId="{DA47CA6A-FACC-4EE9-BC95-EA2675210FAE}" dt="2021-03-31T18:22:56.048" v="870" actId="478"/>
          <ac:spMkLst>
            <pc:docMk/>
            <pc:sldMk cId="2037967528" sldId="257"/>
            <ac:spMk id="4" creationId="{2CE212F4-0668-426C-B759-1A9AE65D8CC3}"/>
          </ac:spMkLst>
        </pc:spChg>
        <pc:graphicFrameChg chg="add mod">
          <ac:chgData name="MARVYN Jim" userId="3eef6459-5430-45e0-94c1-26b90047ac20" providerId="ADAL" clId="{DA47CA6A-FACC-4EE9-BC95-EA2675210FAE}" dt="2021-03-31T16:08:06.979" v="22" actId="1076"/>
          <ac:graphicFrameMkLst>
            <pc:docMk/>
            <pc:sldMk cId="2037967528" sldId="257"/>
            <ac:graphicFrameMk id="2" creationId="{246CD8FD-63D0-4F67-A429-87FFA27CEC9D}"/>
          </ac:graphicFrameMkLst>
        </pc:graphicFrameChg>
      </pc:sldChg>
      <pc:sldChg chg="addSp delSp modSp add">
        <pc:chgData name="MARVYN Jim" userId="3eef6459-5430-45e0-94c1-26b90047ac20" providerId="ADAL" clId="{DA47CA6A-FACC-4EE9-BC95-EA2675210FAE}" dt="2021-04-03T12:04:27.336" v="2644" actId="20577"/>
        <pc:sldMkLst>
          <pc:docMk/>
          <pc:sldMk cId="2114043668" sldId="258"/>
        </pc:sldMkLst>
        <pc:spChg chg="add mod">
          <ac:chgData name="MARVYN Jim" userId="3eef6459-5430-45e0-94c1-26b90047ac20" providerId="ADAL" clId="{DA47CA6A-FACC-4EE9-BC95-EA2675210FAE}" dt="2021-04-03T12:04:27.336" v="2644" actId="20577"/>
          <ac:spMkLst>
            <pc:docMk/>
            <pc:sldMk cId="2114043668" sldId="258"/>
            <ac:spMk id="2" creationId="{16B6DC4C-CAE6-4CB9-97F3-89D1A8AE9F26}"/>
          </ac:spMkLst>
        </pc:spChg>
        <pc:spChg chg="add del mod">
          <ac:chgData name="MARVYN Jim" userId="3eef6459-5430-45e0-94c1-26b90047ac20" providerId="ADAL" clId="{DA47CA6A-FACC-4EE9-BC95-EA2675210FAE}" dt="2021-03-31T16:13:13.469" v="139" actId="478"/>
          <ac:spMkLst>
            <pc:docMk/>
            <pc:sldMk cId="2114043668" sldId="258"/>
            <ac:spMk id="2" creationId="{EB4309C5-9423-4A31-9BF1-5ECD4589FB1A}"/>
          </ac:spMkLst>
        </pc:spChg>
        <pc:spChg chg="add mod">
          <ac:chgData name="MARVYN Jim" userId="3eef6459-5430-45e0-94c1-26b90047ac20" providerId="ADAL" clId="{DA47CA6A-FACC-4EE9-BC95-EA2675210FAE}" dt="2021-03-31T16:17:34.546" v="198" actId="1076"/>
          <ac:spMkLst>
            <pc:docMk/>
            <pc:sldMk cId="2114043668" sldId="258"/>
            <ac:spMk id="7" creationId="{8E61A9D6-8D37-4064-A754-3356F6BB4E1F}"/>
          </ac:spMkLst>
        </pc:spChg>
        <pc:graphicFrameChg chg="add mod modGraphic">
          <ac:chgData name="MARVYN Jim" userId="3eef6459-5430-45e0-94c1-26b90047ac20" providerId="ADAL" clId="{DA47CA6A-FACC-4EE9-BC95-EA2675210FAE}" dt="2021-03-31T16:17:28.769" v="197" actId="1076"/>
          <ac:graphicFrameMkLst>
            <pc:docMk/>
            <pc:sldMk cId="2114043668" sldId="258"/>
            <ac:graphicFrameMk id="3" creationId="{463B2806-D009-44FF-827D-D1E9D6A47739}"/>
          </ac:graphicFrameMkLst>
        </pc:graphicFrameChg>
        <pc:graphicFrameChg chg="add mod modGraphic">
          <ac:chgData name="MARVYN Jim" userId="3eef6459-5430-45e0-94c1-26b90047ac20" providerId="ADAL" clId="{DA47CA6A-FACC-4EE9-BC95-EA2675210FAE}" dt="2021-03-31T16:17:23.901" v="196" actId="1076"/>
          <ac:graphicFrameMkLst>
            <pc:docMk/>
            <pc:sldMk cId="2114043668" sldId="258"/>
            <ac:graphicFrameMk id="4" creationId="{083CCD1E-2DC9-4BA0-867C-C4DA86B7A194}"/>
          </ac:graphicFrameMkLst>
        </pc:graphicFrameChg>
        <pc:graphicFrameChg chg="add mod modGraphic">
          <ac:chgData name="MARVYN Jim" userId="3eef6459-5430-45e0-94c1-26b90047ac20" providerId="ADAL" clId="{DA47CA6A-FACC-4EE9-BC95-EA2675210FAE}" dt="2021-03-31T16:17:19.270" v="195" actId="1036"/>
          <ac:graphicFrameMkLst>
            <pc:docMk/>
            <pc:sldMk cId="2114043668" sldId="258"/>
            <ac:graphicFrameMk id="5" creationId="{B4006DFE-5258-4146-A257-477C0EEB78B8}"/>
          </ac:graphicFrameMkLst>
        </pc:graphicFrameChg>
        <pc:graphicFrameChg chg="add mod modGraphic">
          <ac:chgData name="MARVYN Jim" userId="3eef6459-5430-45e0-94c1-26b90047ac20" providerId="ADAL" clId="{DA47CA6A-FACC-4EE9-BC95-EA2675210FAE}" dt="2021-03-31T16:17:09.088" v="190" actId="1076"/>
          <ac:graphicFrameMkLst>
            <pc:docMk/>
            <pc:sldMk cId="2114043668" sldId="258"/>
            <ac:graphicFrameMk id="6" creationId="{0045E9F0-215D-4A73-9107-FBD3C842F6D8}"/>
          </ac:graphicFrameMkLst>
        </pc:graphicFrameChg>
      </pc:sldChg>
      <pc:sldChg chg="addSp delSp modSp add">
        <pc:chgData name="MARVYN Jim" userId="3eef6459-5430-45e0-94c1-26b90047ac20" providerId="ADAL" clId="{DA47CA6A-FACC-4EE9-BC95-EA2675210FAE}" dt="2021-04-03T12:05:53.537" v="2731" actId="1076"/>
        <pc:sldMkLst>
          <pc:docMk/>
          <pc:sldMk cId="1937330174" sldId="259"/>
        </pc:sldMkLst>
        <pc:spChg chg="add del mod">
          <ac:chgData name="MARVYN Jim" userId="3eef6459-5430-45e0-94c1-26b90047ac20" providerId="ADAL" clId="{DA47CA6A-FACC-4EE9-BC95-EA2675210FAE}" dt="2021-03-31T16:42:31.501" v="442" actId="478"/>
          <ac:spMkLst>
            <pc:docMk/>
            <pc:sldMk cId="1937330174" sldId="259"/>
            <ac:spMk id="2" creationId="{B042276F-2F1D-42E9-BA71-63157FBB8144}"/>
          </ac:spMkLst>
        </pc:spChg>
        <pc:spChg chg="add mod">
          <ac:chgData name="MARVYN Jim" userId="3eef6459-5430-45e0-94c1-26b90047ac20" providerId="ADAL" clId="{DA47CA6A-FACC-4EE9-BC95-EA2675210FAE}" dt="2021-04-03T12:05:22.190" v="2695" actId="1036"/>
          <ac:spMkLst>
            <pc:docMk/>
            <pc:sldMk cId="1937330174" sldId="259"/>
            <ac:spMk id="3" creationId="{B1523881-7E7F-4293-AC77-D68896142335}"/>
          </ac:spMkLst>
        </pc:spChg>
        <pc:spChg chg="add del mod">
          <ac:chgData name="MARVYN Jim" userId="3eef6459-5430-45e0-94c1-26b90047ac20" providerId="ADAL" clId="{DA47CA6A-FACC-4EE9-BC95-EA2675210FAE}" dt="2021-04-03T12:05:12.292" v="2666" actId="1036"/>
          <ac:spMkLst>
            <pc:docMk/>
            <pc:sldMk cId="1937330174" sldId="259"/>
            <ac:spMk id="4" creationId="{4DE3EA6C-EFC5-4019-AD40-3AB1B4341837}"/>
          </ac:spMkLst>
        </pc:spChg>
        <pc:spChg chg="add del mod">
          <ac:chgData name="MARVYN Jim" userId="3eef6459-5430-45e0-94c1-26b90047ac20" providerId="ADAL" clId="{DA47CA6A-FACC-4EE9-BC95-EA2675210FAE}" dt="2021-03-31T16:43:06.287" v="484" actId="478"/>
          <ac:spMkLst>
            <pc:docMk/>
            <pc:sldMk cId="1937330174" sldId="259"/>
            <ac:spMk id="5" creationId="{C2FD6EC1-657F-4143-8BD8-A2EDB4439306}"/>
          </ac:spMkLst>
        </pc:spChg>
        <pc:spChg chg="add mod">
          <ac:chgData name="MARVYN Jim" userId="3eef6459-5430-45e0-94c1-26b90047ac20" providerId="ADAL" clId="{DA47CA6A-FACC-4EE9-BC95-EA2675210FAE}" dt="2021-04-03T12:05:22.190" v="2695" actId="1036"/>
          <ac:spMkLst>
            <pc:docMk/>
            <pc:sldMk cId="1937330174" sldId="259"/>
            <ac:spMk id="6" creationId="{0BC5C314-C0BD-4115-B30F-5388581A1FE6}"/>
          </ac:spMkLst>
        </pc:spChg>
        <pc:spChg chg="add mod">
          <ac:chgData name="MARVYN Jim" userId="3eef6459-5430-45e0-94c1-26b90047ac20" providerId="ADAL" clId="{DA47CA6A-FACC-4EE9-BC95-EA2675210FAE}" dt="2021-04-03T12:05:22.190" v="2695" actId="1036"/>
          <ac:spMkLst>
            <pc:docMk/>
            <pc:sldMk cId="1937330174" sldId="259"/>
            <ac:spMk id="7" creationId="{F591E8D7-D032-42B1-88B1-0D6B1A8080F3}"/>
          </ac:spMkLst>
        </pc:spChg>
        <pc:spChg chg="add mod">
          <ac:chgData name="MARVYN Jim" userId="3eef6459-5430-45e0-94c1-26b90047ac20" providerId="ADAL" clId="{DA47CA6A-FACC-4EE9-BC95-EA2675210FAE}" dt="2021-04-03T12:05:22.190" v="2695" actId="1036"/>
          <ac:spMkLst>
            <pc:docMk/>
            <pc:sldMk cId="1937330174" sldId="259"/>
            <ac:spMk id="8" creationId="{01A2F205-2C89-44E2-A08C-CE255BFA6ACF}"/>
          </ac:spMkLst>
        </pc:spChg>
        <pc:spChg chg="add mod">
          <ac:chgData name="MARVYN Jim" userId="3eef6459-5430-45e0-94c1-26b90047ac20" providerId="ADAL" clId="{DA47CA6A-FACC-4EE9-BC95-EA2675210FAE}" dt="2021-04-03T12:05:22.190" v="2695" actId="1036"/>
          <ac:spMkLst>
            <pc:docMk/>
            <pc:sldMk cId="1937330174" sldId="259"/>
            <ac:spMk id="9" creationId="{BC446171-02B0-4CCC-B0D7-751EE73DE1D7}"/>
          </ac:spMkLst>
        </pc:spChg>
        <pc:spChg chg="add mod">
          <ac:chgData name="MARVYN Jim" userId="3eef6459-5430-45e0-94c1-26b90047ac20" providerId="ADAL" clId="{DA47CA6A-FACC-4EE9-BC95-EA2675210FAE}" dt="2021-04-03T12:05:22.190" v="2695" actId="1036"/>
          <ac:spMkLst>
            <pc:docMk/>
            <pc:sldMk cId="1937330174" sldId="259"/>
            <ac:spMk id="10" creationId="{7EC427B9-1F6E-4898-A280-CC2B84ED07D9}"/>
          </ac:spMkLst>
        </pc:spChg>
        <pc:spChg chg="add mod">
          <ac:chgData name="MARVYN Jim" userId="3eef6459-5430-45e0-94c1-26b90047ac20" providerId="ADAL" clId="{DA47CA6A-FACC-4EE9-BC95-EA2675210FAE}" dt="2021-04-03T12:05:22.190" v="2695" actId="1036"/>
          <ac:spMkLst>
            <pc:docMk/>
            <pc:sldMk cId="1937330174" sldId="259"/>
            <ac:spMk id="15" creationId="{58008567-DABA-4632-8648-551F1375EDD0}"/>
          </ac:spMkLst>
        </pc:spChg>
        <pc:spChg chg="add mod">
          <ac:chgData name="MARVYN Jim" userId="3eef6459-5430-45e0-94c1-26b90047ac20" providerId="ADAL" clId="{DA47CA6A-FACC-4EE9-BC95-EA2675210FAE}" dt="2021-04-03T12:05:22.190" v="2695" actId="1036"/>
          <ac:spMkLst>
            <pc:docMk/>
            <pc:sldMk cId="1937330174" sldId="259"/>
            <ac:spMk id="16" creationId="{ECECE5E6-9CAA-4072-8F42-58567B2C1606}"/>
          </ac:spMkLst>
        </pc:spChg>
        <pc:spChg chg="add del mod">
          <ac:chgData name="MARVYN Jim" userId="3eef6459-5430-45e0-94c1-26b90047ac20" providerId="ADAL" clId="{DA47CA6A-FACC-4EE9-BC95-EA2675210FAE}" dt="2021-03-31T16:35:40.385" v="372" actId="478"/>
          <ac:spMkLst>
            <pc:docMk/>
            <pc:sldMk cId="1937330174" sldId="259"/>
            <ac:spMk id="23" creationId="{4890C021-7C7A-4D31-A736-760E9D970FD7}"/>
          </ac:spMkLst>
        </pc:spChg>
        <pc:spChg chg="add del mod">
          <ac:chgData name="MARVYN Jim" userId="3eef6459-5430-45e0-94c1-26b90047ac20" providerId="ADAL" clId="{DA47CA6A-FACC-4EE9-BC95-EA2675210FAE}" dt="2021-03-31T16:35:40.385" v="372" actId="478"/>
          <ac:spMkLst>
            <pc:docMk/>
            <pc:sldMk cId="1937330174" sldId="259"/>
            <ac:spMk id="25" creationId="{7157F1A3-CADF-4268-B89B-055AEDF485D7}"/>
          </ac:spMkLst>
        </pc:spChg>
        <pc:spChg chg="add del mod">
          <ac:chgData name="MARVYN Jim" userId="3eef6459-5430-45e0-94c1-26b90047ac20" providerId="ADAL" clId="{DA47CA6A-FACC-4EE9-BC95-EA2675210FAE}" dt="2021-03-31T16:35:40.385" v="372" actId="478"/>
          <ac:spMkLst>
            <pc:docMk/>
            <pc:sldMk cId="1937330174" sldId="259"/>
            <ac:spMk id="26" creationId="{F0D734E3-27EA-40F6-A605-125519D87FBB}"/>
          </ac:spMkLst>
        </pc:spChg>
        <pc:spChg chg="add del mod">
          <ac:chgData name="MARVYN Jim" userId="3eef6459-5430-45e0-94c1-26b90047ac20" providerId="ADAL" clId="{DA47CA6A-FACC-4EE9-BC95-EA2675210FAE}" dt="2021-03-31T16:35:40.385" v="372" actId="478"/>
          <ac:spMkLst>
            <pc:docMk/>
            <pc:sldMk cId="1937330174" sldId="259"/>
            <ac:spMk id="27" creationId="{3BAD628D-8776-44A4-BE0C-22E9AEAC344D}"/>
          </ac:spMkLst>
        </pc:spChg>
        <pc:spChg chg="add mod">
          <ac:chgData name="MARVYN Jim" userId="3eef6459-5430-45e0-94c1-26b90047ac20" providerId="ADAL" clId="{DA47CA6A-FACC-4EE9-BC95-EA2675210FAE}" dt="2021-04-03T12:05:22.190" v="2695" actId="1036"/>
          <ac:spMkLst>
            <pc:docMk/>
            <pc:sldMk cId="1937330174" sldId="259"/>
            <ac:spMk id="34" creationId="{7538281E-C6E8-402C-A5E5-0B7745F96E88}"/>
          </ac:spMkLst>
        </pc:spChg>
        <pc:spChg chg="add mod">
          <ac:chgData name="MARVYN Jim" userId="3eef6459-5430-45e0-94c1-26b90047ac20" providerId="ADAL" clId="{DA47CA6A-FACC-4EE9-BC95-EA2675210FAE}" dt="2021-04-03T12:05:22.190" v="2695" actId="1036"/>
          <ac:spMkLst>
            <pc:docMk/>
            <pc:sldMk cId="1937330174" sldId="259"/>
            <ac:spMk id="35" creationId="{0BDA7D7E-9683-4566-ADEB-751F21AE36F1}"/>
          </ac:spMkLst>
        </pc:spChg>
        <pc:spChg chg="add mod">
          <ac:chgData name="MARVYN Jim" userId="3eef6459-5430-45e0-94c1-26b90047ac20" providerId="ADAL" clId="{DA47CA6A-FACC-4EE9-BC95-EA2675210FAE}" dt="2021-04-03T12:05:22.190" v="2695" actId="1036"/>
          <ac:spMkLst>
            <pc:docMk/>
            <pc:sldMk cId="1937330174" sldId="259"/>
            <ac:spMk id="36" creationId="{77D57910-24AC-41C3-8DCA-EA7F8F919DB6}"/>
          </ac:spMkLst>
        </pc:spChg>
        <pc:spChg chg="add mod">
          <ac:chgData name="MARVYN Jim" userId="3eef6459-5430-45e0-94c1-26b90047ac20" providerId="ADAL" clId="{DA47CA6A-FACC-4EE9-BC95-EA2675210FAE}" dt="2021-04-03T12:05:22.190" v="2695" actId="1036"/>
          <ac:spMkLst>
            <pc:docMk/>
            <pc:sldMk cId="1937330174" sldId="259"/>
            <ac:spMk id="37" creationId="{9E664AAA-CF2F-4006-8CDB-C8F08C40F09D}"/>
          </ac:spMkLst>
        </pc:spChg>
        <pc:spChg chg="add mod">
          <ac:chgData name="MARVYN Jim" userId="3eef6459-5430-45e0-94c1-26b90047ac20" providerId="ADAL" clId="{DA47CA6A-FACC-4EE9-BC95-EA2675210FAE}" dt="2021-04-03T12:05:22.190" v="2695" actId="1036"/>
          <ac:spMkLst>
            <pc:docMk/>
            <pc:sldMk cId="1937330174" sldId="259"/>
            <ac:spMk id="47" creationId="{ACA6CCA2-BFD0-456D-AC48-0C6330A870EC}"/>
          </ac:spMkLst>
        </pc:spChg>
        <pc:spChg chg="add mod">
          <ac:chgData name="MARVYN Jim" userId="3eef6459-5430-45e0-94c1-26b90047ac20" providerId="ADAL" clId="{DA47CA6A-FACC-4EE9-BC95-EA2675210FAE}" dt="2021-04-03T12:05:22.190" v="2695" actId="1036"/>
          <ac:spMkLst>
            <pc:docMk/>
            <pc:sldMk cId="1937330174" sldId="259"/>
            <ac:spMk id="59" creationId="{9F1FD56D-F6F0-4024-8BC5-8F9CC9B359C5}"/>
          </ac:spMkLst>
        </pc:spChg>
        <pc:spChg chg="add mod">
          <ac:chgData name="MARVYN Jim" userId="3eef6459-5430-45e0-94c1-26b90047ac20" providerId="ADAL" clId="{DA47CA6A-FACC-4EE9-BC95-EA2675210FAE}" dt="2021-04-03T12:05:22.190" v="2695" actId="1036"/>
          <ac:spMkLst>
            <pc:docMk/>
            <pc:sldMk cId="1937330174" sldId="259"/>
            <ac:spMk id="60" creationId="{A464E87F-D3FA-4070-80FB-E356D526E6E4}"/>
          </ac:spMkLst>
        </pc:spChg>
        <pc:spChg chg="add mod">
          <ac:chgData name="MARVYN Jim" userId="3eef6459-5430-45e0-94c1-26b90047ac20" providerId="ADAL" clId="{DA47CA6A-FACC-4EE9-BC95-EA2675210FAE}" dt="2021-04-03T12:05:22.190" v="2695" actId="1036"/>
          <ac:spMkLst>
            <pc:docMk/>
            <pc:sldMk cId="1937330174" sldId="259"/>
            <ac:spMk id="61" creationId="{B209205D-2A1C-4184-9416-A30936AFF35E}"/>
          </ac:spMkLst>
        </pc:spChg>
        <pc:spChg chg="add mod">
          <ac:chgData name="MARVYN Jim" userId="3eef6459-5430-45e0-94c1-26b90047ac20" providerId="ADAL" clId="{DA47CA6A-FACC-4EE9-BC95-EA2675210FAE}" dt="2021-04-03T12:05:22.190" v="2695" actId="1036"/>
          <ac:spMkLst>
            <pc:docMk/>
            <pc:sldMk cId="1937330174" sldId="259"/>
            <ac:spMk id="62" creationId="{418E8B10-87C5-4545-97DC-641C116869AB}"/>
          </ac:spMkLst>
        </pc:spChg>
        <pc:spChg chg="add mod">
          <ac:chgData name="MARVYN Jim" userId="3eef6459-5430-45e0-94c1-26b90047ac20" providerId="ADAL" clId="{DA47CA6A-FACC-4EE9-BC95-EA2675210FAE}" dt="2021-04-03T12:05:53.537" v="2731" actId="1076"/>
          <ac:spMkLst>
            <pc:docMk/>
            <pc:sldMk cId="1937330174" sldId="259"/>
            <ac:spMk id="63" creationId="{8D5067A1-EABB-4A83-AA55-256FB47E28D6}"/>
          </ac:spMkLst>
        </pc:spChg>
        <pc:spChg chg="add mod">
          <ac:chgData name="MARVYN Jim" userId="3eef6459-5430-45e0-94c1-26b90047ac20" providerId="ADAL" clId="{DA47CA6A-FACC-4EE9-BC95-EA2675210FAE}" dt="2021-04-03T12:05:22.190" v="2695" actId="1036"/>
          <ac:spMkLst>
            <pc:docMk/>
            <pc:sldMk cId="1937330174" sldId="259"/>
            <ac:spMk id="76" creationId="{E6D08700-7F46-4B2F-A15F-7102C75DFBD3}"/>
          </ac:spMkLst>
        </pc:spChg>
        <pc:spChg chg="add mod">
          <ac:chgData name="MARVYN Jim" userId="3eef6459-5430-45e0-94c1-26b90047ac20" providerId="ADAL" clId="{DA47CA6A-FACC-4EE9-BC95-EA2675210FAE}" dt="2021-04-03T12:05:22.190" v="2695" actId="1036"/>
          <ac:spMkLst>
            <pc:docMk/>
            <pc:sldMk cId="1937330174" sldId="259"/>
            <ac:spMk id="77" creationId="{CBE2BCD9-48CC-4314-B5DE-80D250250CEF}"/>
          </ac:spMkLst>
        </pc:spChg>
        <pc:spChg chg="add mod">
          <ac:chgData name="MARVYN Jim" userId="3eef6459-5430-45e0-94c1-26b90047ac20" providerId="ADAL" clId="{DA47CA6A-FACC-4EE9-BC95-EA2675210FAE}" dt="2021-04-03T12:05:22.190" v="2695" actId="1036"/>
          <ac:spMkLst>
            <pc:docMk/>
            <pc:sldMk cId="1937330174" sldId="259"/>
            <ac:spMk id="78" creationId="{5CFDB864-8C60-4FC2-8262-854362F07E30}"/>
          </ac:spMkLst>
        </pc:spChg>
        <pc:spChg chg="add mod">
          <ac:chgData name="MARVYN Jim" userId="3eef6459-5430-45e0-94c1-26b90047ac20" providerId="ADAL" clId="{DA47CA6A-FACC-4EE9-BC95-EA2675210FAE}" dt="2021-04-03T12:05:22.190" v="2695" actId="1036"/>
          <ac:spMkLst>
            <pc:docMk/>
            <pc:sldMk cId="1937330174" sldId="259"/>
            <ac:spMk id="79" creationId="{82F835D4-FB8B-467A-9A51-0CF47B314624}"/>
          </ac:spMkLst>
        </pc:spChg>
        <pc:spChg chg="add mod">
          <ac:chgData name="MARVYN Jim" userId="3eef6459-5430-45e0-94c1-26b90047ac20" providerId="ADAL" clId="{DA47CA6A-FACC-4EE9-BC95-EA2675210FAE}" dt="2021-03-31T16:50:44.194" v="596" actId="1076"/>
          <ac:spMkLst>
            <pc:docMk/>
            <pc:sldMk cId="1937330174" sldId="259"/>
            <ac:spMk id="90" creationId="{51D81465-F989-4D9A-BE48-BC2B49A55136}"/>
          </ac:spMkLst>
        </pc:spChg>
        <pc:spChg chg="add mod">
          <ac:chgData name="MARVYN Jim" userId="3eef6459-5430-45e0-94c1-26b90047ac20" providerId="ADAL" clId="{DA47CA6A-FACC-4EE9-BC95-EA2675210FAE}" dt="2021-03-31T18:36:04.759" v="1010" actId="1076"/>
          <ac:spMkLst>
            <pc:docMk/>
            <pc:sldMk cId="1937330174" sldId="259"/>
            <ac:spMk id="91" creationId="{E69E54F6-ACCE-42FE-AD3C-0AF583023749}"/>
          </ac:spMkLst>
        </pc:spChg>
        <pc:spChg chg="add mod">
          <ac:chgData name="MARVYN Jim" userId="3eef6459-5430-45e0-94c1-26b90047ac20" providerId="ADAL" clId="{DA47CA6A-FACC-4EE9-BC95-EA2675210FAE}" dt="2021-03-31T16:50:44.194" v="596" actId="1076"/>
          <ac:spMkLst>
            <pc:docMk/>
            <pc:sldMk cId="1937330174" sldId="259"/>
            <ac:spMk id="96" creationId="{4AD0AA3D-046A-4BF2-9187-0FA3A8D48FA9}"/>
          </ac:spMkLst>
        </pc:spChg>
        <pc:spChg chg="add mod">
          <ac:chgData name="MARVYN Jim" userId="3eef6459-5430-45e0-94c1-26b90047ac20" providerId="ADAL" clId="{DA47CA6A-FACC-4EE9-BC95-EA2675210FAE}" dt="2021-03-31T18:35:52.482" v="1008" actId="1076"/>
          <ac:spMkLst>
            <pc:docMk/>
            <pc:sldMk cId="1937330174" sldId="259"/>
            <ac:spMk id="102" creationId="{5B1AECB5-1741-46C1-9C28-A4ED4F5FB2A8}"/>
          </ac:spMkLst>
        </pc:spChg>
        <pc:spChg chg="add mod">
          <ac:chgData name="MARVYN Jim" userId="3eef6459-5430-45e0-94c1-26b90047ac20" providerId="ADAL" clId="{DA47CA6A-FACC-4EE9-BC95-EA2675210FAE}" dt="2021-03-31T18:35:52.482" v="1008" actId="1076"/>
          <ac:spMkLst>
            <pc:docMk/>
            <pc:sldMk cId="1937330174" sldId="259"/>
            <ac:spMk id="103" creationId="{A59728F6-451F-4144-913E-BF581A07C5A4}"/>
          </ac:spMkLst>
        </pc:spChg>
        <pc:spChg chg="add mod">
          <ac:chgData name="MARVYN Jim" userId="3eef6459-5430-45e0-94c1-26b90047ac20" providerId="ADAL" clId="{DA47CA6A-FACC-4EE9-BC95-EA2675210FAE}" dt="2021-03-31T18:35:59.921" v="1009" actId="1076"/>
          <ac:spMkLst>
            <pc:docMk/>
            <pc:sldMk cId="1937330174" sldId="259"/>
            <ac:spMk id="108" creationId="{F6149306-CC63-4E30-A5A8-C8B2D0867940}"/>
          </ac:spMkLst>
        </pc:spChg>
        <pc:spChg chg="add mod">
          <ac:chgData name="MARVYN Jim" userId="3eef6459-5430-45e0-94c1-26b90047ac20" providerId="ADAL" clId="{DA47CA6A-FACC-4EE9-BC95-EA2675210FAE}" dt="2021-03-31T18:35:59.921" v="1009" actId="1076"/>
          <ac:spMkLst>
            <pc:docMk/>
            <pc:sldMk cId="1937330174" sldId="259"/>
            <ac:spMk id="109" creationId="{DA404A4F-431F-4E4B-9859-EE49AB435823}"/>
          </ac:spMkLst>
        </pc:spChg>
        <pc:spChg chg="add del mod">
          <ac:chgData name="MARVYN Jim" userId="3eef6459-5430-45e0-94c1-26b90047ac20" providerId="ADAL" clId="{DA47CA6A-FACC-4EE9-BC95-EA2675210FAE}" dt="2021-03-31T16:50:38.664" v="595" actId="478"/>
          <ac:spMkLst>
            <pc:docMk/>
            <pc:sldMk cId="1937330174" sldId="259"/>
            <ac:spMk id="126" creationId="{8196671E-1356-4280-890A-CBE9A086907B}"/>
          </ac:spMkLst>
        </pc:spChg>
        <pc:cxnChg chg="add mod">
          <ac:chgData name="MARVYN Jim" userId="3eef6459-5430-45e0-94c1-26b90047ac20" providerId="ADAL" clId="{DA47CA6A-FACC-4EE9-BC95-EA2675210FAE}" dt="2021-04-03T12:05:22.190" v="2695" actId="1036"/>
          <ac:cxnSpMkLst>
            <pc:docMk/>
            <pc:sldMk cId="1937330174" sldId="259"/>
            <ac:cxnSpMk id="12" creationId="{C89F5D37-184C-4C06-9F2C-52DA7CDC3CDB}"/>
          </ac:cxnSpMkLst>
        </pc:cxnChg>
        <pc:cxnChg chg="add mod">
          <ac:chgData name="MARVYN Jim" userId="3eef6459-5430-45e0-94c1-26b90047ac20" providerId="ADAL" clId="{DA47CA6A-FACC-4EE9-BC95-EA2675210FAE}" dt="2021-04-03T12:05:22.190" v="2695" actId="1036"/>
          <ac:cxnSpMkLst>
            <pc:docMk/>
            <pc:sldMk cId="1937330174" sldId="259"/>
            <ac:cxnSpMk id="14" creationId="{9E5E59BE-B658-48A4-8176-3174A6BA739C}"/>
          </ac:cxnSpMkLst>
        </pc:cxnChg>
        <pc:cxnChg chg="add mod">
          <ac:chgData name="MARVYN Jim" userId="3eef6459-5430-45e0-94c1-26b90047ac20" providerId="ADAL" clId="{DA47CA6A-FACC-4EE9-BC95-EA2675210FAE}" dt="2021-04-03T12:05:22.190" v="2695" actId="1036"/>
          <ac:cxnSpMkLst>
            <pc:docMk/>
            <pc:sldMk cId="1937330174" sldId="259"/>
            <ac:cxnSpMk id="20" creationId="{54CE150E-BDD0-4499-917C-8013EBBCDD0A}"/>
          </ac:cxnSpMkLst>
        </pc:cxnChg>
        <pc:cxnChg chg="add mod">
          <ac:chgData name="MARVYN Jim" userId="3eef6459-5430-45e0-94c1-26b90047ac20" providerId="ADAL" clId="{DA47CA6A-FACC-4EE9-BC95-EA2675210FAE}" dt="2021-04-03T12:05:22.190" v="2695" actId="1036"/>
          <ac:cxnSpMkLst>
            <pc:docMk/>
            <pc:sldMk cId="1937330174" sldId="259"/>
            <ac:cxnSpMk id="22" creationId="{95651A75-CEB3-415C-ABF3-D181A3372797}"/>
          </ac:cxnSpMkLst>
        </pc:cxnChg>
        <pc:cxnChg chg="add mod">
          <ac:chgData name="MARVYN Jim" userId="3eef6459-5430-45e0-94c1-26b90047ac20" providerId="ADAL" clId="{DA47CA6A-FACC-4EE9-BC95-EA2675210FAE}" dt="2021-04-03T12:05:22.190" v="2695" actId="1036"/>
          <ac:cxnSpMkLst>
            <pc:docMk/>
            <pc:sldMk cId="1937330174" sldId="259"/>
            <ac:cxnSpMk id="40" creationId="{91ADB618-9403-4E56-AD13-8AB28CE0E7A8}"/>
          </ac:cxnSpMkLst>
        </pc:cxnChg>
        <pc:cxnChg chg="add mod">
          <ac:chgData name="MARVYN Jim" userId="3eef6459-5430-45e0-94c1-26b90047ac20" providerId="ADAL" clId="{DA47CA6A-FACC-4EE9-BC95-EA2675210FAE}" dt="2021-04-03T12:05:22.190" v="2695" actId="1036"/>
          <ac:cxnSpMkLst>
            <pc:docMk/>
            <pc:sldMk cId="1937330174" sldId="259"/>
            <ac:cxnSpMk id="42" creationId="{B4DF4F76-D382-49E4-9DD4-0D678DBB97A2}"/>
          </ac:cxnSpMkLst>
        </pc:cxnChg>
        <pc:cxnChg chg="add mod">
          <ac:chgData name="MARVYN Jim" userId="3eef6459-5430-45e0-94c1-26b90047ac20" providerId="ADAL" clId="{DA47CA6A-FACC-4EE9-BC95-EA2675210FAE}" dt="2021-04-03T12:05:22.190" v="2695" actId="1036"/>
          <ac:cxnSpMkLst>
            <pc:docMk/>
            <pc:sldMk cId="1937330174" sldId="259"/>
            <ac:cxnSpMk id="44" creationId="{A4907B64-D95E-4D1C-B70A-2EA75D6968D6}"/>
          </ac:cxnSpMkLst>
        </pc:cxnChg>
        <pc:cxnChg chg="add mod">
          <ac:chgData name="MARVYN Jim" userId="3eef6459-5430-45e0-94c1-26b90047ac20" providerId="ADAL" clId="{DA47CA6A-FACC-4EE9-BC95-EA2675210FAE}" dt="2021-04-03T12:05:22.190" v="2695" actId="1036"/>
          <ac:cxnSpMkLst>
            <pc:docMk/>
            <pc:sldMk cId="1937330174" sldId="259"/>
            <ac:cxnSpMk id="46" creationId="{2ABE7D4A-B627-483E-AAAE-1463226AF245}"/>
          </ac:cxnSpMkLst>
        </pc:cxnChg>
        <pc:cxnChg chg="add mod">
          <ac:chgData name="MARVYN Jim" userId="3eef6459-5430-45e0-94c1-26b90047ac20" providerId="ADAL" clId="{DA47CA6A-FACC-4EE9-BC95-EA2675210FAE}" dt="2021-04-03T12:05:22.190" v="2695" actId="1036"/>
          <ac:cxnSpMkLst>
            <pc:docMk/>
            <pc:sldMk cId="1937330174" sldId="259"/>
            <ac:cxnSpMk id="49" creationId="{97B9A292-06D4-4625-ACFC-EA2C36145763}"/>
          </ac:cxnSpMkLst>
        </pc:cxnChg>
        <pc:cxnChg chg="add del mod">
          <ac:chgData name="MARVYN Jim" userId="3eef6459-5430-45e0-94c1-26b90047ac20" providerId="ADAL" clId="{DA47CA6A-FACC-4EE9-BC95-EA2675210FAE}" dt="2021-03-31T16:42:33.167" v="443" actId="478"/>
          <ac:cxnSpMkLst>
            <pc:docMk/>
            <pc:sldMk cId="1937330174" sldId="259"/>
            <ac:cxnSpMk id="52" creationId="{81A0D60A-D804-4581-A03D-047054CCBAB0}"/>
          </ac:cxnSpMkLst>
        </pc:cxnChg>
        <pc:cxnChg chg="add mod">
          <ac:chgData name="MARVYN Jim" userId="3eef6459-5430-45e0-94c1-26b90047ac20" providerId="ADAL" clId="{DA47CA6A-FACC-4EE9-BC95-EA2675210FAE}" dt="2021-04-03T12:05:22.190" v="2695" actId="1036"/>
          <ac:cxnSpMkLst>
            <pc:docMk/>
            <pc:sldMk cId="1937330174" sldId="259"/>
            <ac:cxnSpMk id="54" creationId="{F01834B6-01B6-4B33-A21D-E268D5E70F23}"/>
          </ac:cxnSpMkLst>
        </pc:cxnChg>
        <pc:cxnChg chg="add mod">
          <ac:chgData name="MARVYN Jim" userId="3eef6459-5430-45e0-94c1-26b90047ac20" providerId="ADAL" clId="{DA47CA6A-FACC-4EE9-BC95-EA2675210FAE}" dt="2021-04-03T12:05:22.190" v="2695" actId="1036"/>
          <ac:cxnSpMkLst>
            <pc:docMk/>
            <pc:sldMk cId="1937330174" sldId="259"/>
            <ac:cxnSpMk id="56" creationId="{ED04D26E-9E89-48D9-B6C2-6C31B98B2C56}"/>
          </ac:cxnSpMkLst>
        </pc:cxnChg>
        <pc:cxnChg chg="add mod">
          <ac:chgData name="MARVYN Jim" userId="3eef6459-5430-45e0-94c1-26b90047ac20" providerId="ADAL" clId="{DA47CA6A-FACC-4EE9-BC95-EA2675210FAE}" dt="2021-04-03T12:05:22.190" v="2695" actId="1036"/>
          <ac:cxnSpMkLst>
            <pc:docMk/>
            <pc:sldMk cId="1937330174" sldId="259"/>
            <ac:cxnSpMk id="58" creationId="{4CF4A9B7-3371-4B77-AEC1-E9852C0F39FE}"/>
          </ac:cxnSpMkLst>
        </pc:cxnChg>
        <pc:cxnChg chg="add mod">
          <ac:chgData name="MARVYN Jim" userId="3eef6459-5430-45e0-94c1-26b90047ac20" providerId="ADAL" clId="{DA47CA6A-FACC-4EE9-BC95-EA2675210FAE}" dt="2021-04-03T12:05:22.190" v="2695" actId="1036"/>
          <ac:cxnSpMkLst>
            <pc:docMk/>
            <pc:sldMk cId="1937330174" sldId="259"/>
            <ac:cxnSpMk id="64" creationId="{9BD29FA7-34F0-4C24-8FFA-934279CCEDF3}"/>
          </ac:cxnSpMkLst>
        </pc:cxnChg>
        <pc:cxnChg chg="add mod">
          <ac:chgData name="MARVYN Jim" userId="3eef6459-5430-45e0-94c1-26b90047ac20" providerId="ADAL" clId="{DA47CA6A-FACC-4EE9-BC95-EA2675210FAE}" dt="2021-04-03T12:05:22.190" v="2695" actId="1036"/>
          <ac:cxnSpMkLst>
            <pc:docMk/>
            <pc:sldMk cId="1937330174" sldId="259"/>
            <ac:cxnSpMk id="66" creationId="{7BB48820-406E-4E11-8119-F36B48E7F61A}"/>
          </ac:cxnSpMkLst>
        </pc:cxnChg>
        <pc:cxnChg chg="add mod">
          <ac:chgData name="MARVYN Jim" userId="3eef6459-5430-45e0-94c1-26b90047ac20" providerId="ADAL" clId="{DA47CA6A-FACC-4EE9-BC95-EA2675210FAE}" dt="2021-04-03T12:05:22.190" v="2695" actId="1036"/>
          <ac:cxnSpMkLst>
            <pc:docMk/>
            <pc:sldMk cId="1937330174" sldId="259"/>
            <ac:cxnSpMk id="68" creationId="{8335DC64-5930-4E2A-BCEB-09916E80A566}"/>
          </ac:cxnSpMkLst>
        </pc:cxnChg>
        <pc:cxnChg chg="add mod">
          <ac:chgData name="MARVYN Jim" userId="3eef6459-5430-45e0-94c1-26b90047ac20" providerId="ADAL" clId="{DA47CA6A-FACC-4EE9-BC95-EA2675210FAE}" dt="2021-04-03T12:05:22.190" v="2695" actId="1036"/>
          <ac:cxnSpMkLst>
            <pc:docMk/>
            <pc:sldMk cId="1937330174" sldId="259"/>
            <ac:cxnSpMk id="70" creationId="{7625975D-4198-4201-AFF0-B987357278D7}"/>
          </ac:cxnSpMkLst>
        </pc:cxnChg>
        <pc:cxnChg chg="add mod">
          <ac:chgData name="MARVYN Jim" userId="3eef6459-5430-45e0-94c1-26b90047ac20" providerId="ADAL" clId="{DA47CA6A-FACC-4EE9-BC95-EA2675210FAE}" dt="2021-04-03T12:05:22.190" v="2695" actId="1036"/>
          <ac:cxnSpMkLst>
            <pc:docMk/>
            <pc:sldMk cId="1937330174" sldId="259"/>
            <ac:cxnSpMk id="81" creationId="{14843667-FE97-488C-BE3C-1A6847BA1D21}"/>
          </ac:cxnSpMkLst>
        </pc:cxnChg>
        <pc:cxnChg chg="add mod">
          <ac:chgData name="MARVYN Jim" userId="3eef6459-5430-45e0-94c1-26b90047ac20" providerId="ADAL" clId="{DA47CA6A-FACC-4EE9-BC95-EA2675210FAE}" dt="2021-04-03T12:05:22.190" v="2695" actId="1036"/>
          <ac:cxnSpMkLst>
            <pc:docMk/>
            <pc:sldMk cId="1937330174" sldId="259"/>
            <ac:cxnSpMk id="83" creationId="{38FB2B15-765A-4B6D-AE1C-014118EFCE00}"/>
          </ac:cxnSpMkLst>
        </pc:cxnChg>
        <pc:cxnChg chg="add mod">
          <ac:chgData name="MARVYN Jim" userId="3eef6459-5430-45e0-94c1-26b90047ac20" providerId="ADAL" clId="{DA47CA6A-FACC-4EE9-BC95-EA2675210FAE}" dt="2021-04-03T12:05:22.190" v="2695" actId="1036"/>
          <ac:cxnSpMkLst>
            <pc:docMk/>
            <pc:sldMk cId="1937330174" sldId="259"/>
            <ac:cxnSpMk id="85" creationId="{EB985BE2-AFC0-4854-BF1B-24F5EC76B722}"/>
          </ac:cxnSpMkLst>
        </pc:cxnChg>
        <pc:cxnChg chg="add mod">
          <ac:chgData name="MARVYN Jim" userId="3eef6459-5430-45e0-94c1-26b90047ac20" providerId="ADAL" clId="{DA47CA6A-FACC-4EE9-BC95-EA2675210FAE}" dt="2021-04-03T12:05:22.190" v="2695" actId="1036"/>
          <ac:cxnSpMkLst>
            <pc:docMk/>
            <pc:sldMk cId="1937330174" sldId="259"/>
            <ac:cxnSpMk id="87" creationId="{3A41FE4D-A506-4E48-B5FF-FAE27C2CE1CF}"/>
          </ac:cxnSpMkLst>
        </pc:cxnChg>
        <pc:cxnChg chg="add mod">
          <ac:chgData name="MARVYN Jim" userId="3eef6459-5430-45e0-94c1-26b90047ac20" providerId="ADAL" clId="{DA47CA6A-FACC-4EE9-BC95-EA2675210FAE}" dt="2021-04-03T12:05:26.252" v="2703" actId="1035"/>
          <ac:cxnSpMkLst>
            <pc:docMk/>
            <pc:sldMk cId="1937330174" sldId="259"/>
            <ac:cxnSpMk id="89" creationId="{FF8B208E-7F4A-4D61-84B0-88672AC22672}"/>
          </ac:cxnSpMkLst>
        </pc:cxnChg>
        <pc:cxnChg chg="add mod">
          <ac:chgData name="MARVYN Jim" userId="3eef6459-5430-45e0-94c1-26b90047ac20" providerId="ADAL" clId="{DA47CA6A-FACC-4EE9-BC95-EA2675210FAE}" dt="2021-04-03T12:05:12.292" v="2666" actId="1036"/>
          <ac:cxnSpMkLst>
            <pc:docMk/>
            <pc:sldMk cId="1937330174" sldId="259"/>
            <ac:cxnSpMk id="93" creationId="{F2886911-D128-456A-8276-8588FEC58A17}"/>
          </ac:cxnSpMkLst>
        </pc:cxnChg>
        <pc:cxnChg chg="add mod">
          <ac:chgData name="MARVYN Jim" userId="3eef6459-5430-45e0-94c1-26b90047ac20" providerId="ADAL" clId="{DA47CA6A-FACC-4EE9-BC95-EA2675210FAE}" dt="2021-04-03T12:05:12.292" v="2666" actId="1036"/>
          <ac:cxnSpMkLst>
            <pc:docMk/>
            <pc:sldMk cId="1937330174" sldId="259"/>
            <ac:cxnSpMk id="95" creationId="{1D1DC092-F58D-4A47-991B-043BBDB23EC4}"/>
          </ac:cxnSpMkLst>
        </pc:cxnChg>
        <pc:cxnChg chg="add mod">
          <ac:chgData name="MARVYN Jim" userId="3eef6459-5430-45e0-94c1-26b90047ac20" providerId="ADAL" clId="{DA47CA6A-FACC-4EE9-BC95-EA2675210FAE}" dt="2021-03-31T16:50:44.194" v="596" actId="1076"/>
          <ac:cxnSpMkLst>
            <pc:docMk/>
            <pc:sldMk cId="1937330174" sldId="259"/>
            <ac:cxnSpMk id="98" creationId="{96673CA4-A70A-4915-AF40-26F657C97421}"/>
          </ac:cxnSpMkLst>
        </pc:cxnChg>
        <pc:cxnChg chg="add del mod">
          <ac:chgData name="MARVYN Jim" userId="3eef6459-5430-45e0-94c1-26b90047ac20" providerId="ADAL" clId="{DA47CA6A-FACC-4EE9-BC95-EA2675210FAE}" dt="2021-03-31T18:35:44.894" v="1007" actId="478"/>
          <ac:cxnSpMkLst>
            <pc:docMk/>
            <pc:sldMk cId="1937330174" sldId="259"/>
            <ac:cxnSpMk id="105" creationId="{330AE539-7FFD-4D5F-A834-4CB0B2ED58A2}"/>
          </ac:cxnSpMkLst>
        </pc:cxnChg>
        <pc:cxnChg chg="add del mod">
          <ac:chgData name="MARVYN Jim" userId="3eef6459-5430-45e0-94c1-26b90047ac20" providerId="ADAL" clId="{DA47CA6A-FACC-4EE9-BC95-EA2675210FAE}" dt="2021-03-31T18:35:43.063" v="1006" actId="478"/>
          <ac:cxnSpMkLst>
            <pc:docMk/>
            <pc:sldMk cId="1937330174" sldId="259"/>
            <ac:cxnSpMk id="107" creationId="{36FD5F27-A962-43F6-A8FD-84CBAE50B646}"/>
          </ac:cxnSpMkLst>
        </pc:cxnChg>
        <pc:cxnChg chg="add mod">
          <ac:chgData name="MARVYN Jim" userId="3eef6459-5430-45e0-94c1-26b90047ac20" providerId="ADAL" clId="{DA47CA6A-FACC-4EE9-BC95-EA2675210FAE}" dt="2021-03-31T18:35:59.921" v="1009" actId="1076"/>
          <ac:cxnSpMkLst>
            <pc:docMk/>
            <pc:sldMk cId="1937330174" sldId="259"/>
            <ac:cxnSpMk id="111" creationId="{810A30F9-F1B5-4955-A377-384F81670CF4}"/>
          </ac:cxnSpMkLst>
        </pc:cxnChg>
        <pc:cxnChg chg="add mod">
          <ac:chgData name="MARVYN Jim" userId="3eef6459-5430-45e0-94c1-26b90047ac20" providerId="ADAL" clId="{DA47CA6A-FACC-4EE9-BC95-EA2675210FAE}" dt="2021-03-31T18:35:59.921" v="1009" actId="1076"/>
          <ac:cxnSpMkLst>
            <pc:docMk/>
            <pc:sldMk cId="1937330174" sldId="259"/>
            <ac:cxnSpMk id="113" creationId="{A1A024B5-A2AC-4CF1-A80A-470FB5D3966A}"/>
          </ac:cxnSpMkLst>
        </pc:cxnChg>
        <pc:cxnChg chg="add del mod">
          <ac:chgData name="MARVYN Jim" userId="3eef6459-5430-45e0-94c1-26b90047ac20" providerId="ADAL" clId="{DA47CA6A-FACC-4EE9-BC95-EA2675210FAE}" dt="2021-03-31T16:50:35.908" v="594" actId="478"/>
          <ac:cxnSpMkLst>
            <pc:docMk/>
            <pc:sldMk cId="1937330174" sldId="259"/>
            <ac:cxnSpMk id="123" creationId="{110D8AF8-2964-4D52-AA8B-CD3374C4379E}"/>
          </ac:cxnSpMkLst>
        </pc:cxnChg>
        <pc:cxnChg chg="add mod">
          <ac:chgData name="MARVYN Jim" userId="3eef6459-5430-45e0-94c1-26b90047ac20" providerId="ADAL" clId="{DA47CA6A-FACC-4EE9-BC95-EA2675210FAE}" dt="2021-03-31T18:36:09.229" v="1011" actId="11529"/>
          <ac:cxnSpMkLst>
            <pc:docMk/>
            <pc:sldMk cId="1937330174" sldId="259"/>
            <ac:cxnSpMk id="131" creationId="{DD44AE2E-4D50-48B1-A75E-1D72A7DF9D0E}"/>
          </ac:cxnSpMkLst>
        </pc:cxnChg>
        <pc:cxnChg chg="add mod">
          <ac:chgData name="MARVYN Jim" userId="3eef6459-5430-45e0-94c1-26b90047ac20" providerId="ADAL" clId="{DA47CA6A-FACC-4EE9-BC95-EA2675210FAE}" dt="2021-03-31T18:36:13.603" v="1012" actId="11529"/>
          <ac:cxnSpMkLst>
            <pc:docMk/>
            <pc:sldMk cId="1937330174" sldId="259"/>
            <ac:cxnSpMk id="133" creationId="{91F40C1D-1F0C-41EE-8B61-047CA24150E5}"/>
          </ac:cxnSpMkLst>
        </pc:cxnChg>
      </pc:sldChg>
      <pc:sldChg chg="addSp modSp add">
        <pc:chgData name="MARVYN Jim" userId="3eef6459-5430-45e0-94c1-26b90047ac20" providerId="ADAL" clId="{DA47CA6A-FACC-4EE9-BC95-EA2675210FAE}" dt="2021-04-03T12:06:44.450" v="2794" actId="122"/>
        <pc:sldMkLst>
          <pc:docMk/>
          <pc:sldMk cId="2696104388" sldId="260"/>
        </pc:sldMkLst>
        <pc:spChg chg="add mod">
          <ac:chgData name="MARVYN Jim" userId="3eef6459-5430-45e0-94c1-26b90047ac20" providerId="ADAL" clId="{DA47CA6A-FACC-4EE9-BC95-EA2675210FAE}" dt="2021-03-31T18:17:31.058" v="869" actId="1076"/>
          <ac:spMkLst>
            <pc:docMk/>
            <pc:sldMk cId="2696104388" sldId="260"/>
            <ac:spMk id="2" creationId="{AB07A735-ED8B-46D8-B30E-C63C2CFF06B1}"/>
          </ac:spMkLst>
        </pc:spChg>
        <pc:spChg chg="add mod">
          <ac:chgData name="MARVYN Jim" userId="3eef6459-5430-45e0-94c1-26b90047ac20" providerId="ADAL" clId="{DA47CA6A-FACC-4EE9-BC95-EA2675210FAE}" dt="2021-03-31T18:17:28.176" v="868" actId="1076"/>
          <ac:spMkLst>
            <pc:docMk/>
            <pc:sldMk cId="2696104388" sldId="260"/>
            <ac:spMk id="3" creationId="{F6F8AF10-31B4-44E8-B58C-81AF483D3C80}"/>
          </ac:spMkLst>
        </pc:spChg>
        <pc:spChg chg="add mod">
          <ac:chgData name="MARVYN Jim" userId="3eef6459-5430-45e0-94c1-26b90047ac20" providerId="ADAL" clId="{DA47CA6A-FACC-4EE9-BC95-EA2675210FAE}" dt="2021-03-31T17:06:03.506" v="696" actId="1076"/>
          <ac:spMkLst>
            <pc:docMk/>
            <pc:sldMk cId="2696104388" sldId="260"/>
            <ac:spMk id="7" creationId="{270A801F-B23E-4C04-99C7-17644C63FB43}"/>
          </ac:spMkLst>
        </pc:spChg>
        <pc:spChg chg="add mod">
          <ac:chgData name="MARVYN Jim" userId="3eef6459-5430-45e0-94c1-26b90047ac20" providerId="ADAL" clId="{DA47CA6A-FACC-4EE9-BC95-EA2675210FAE}" dt="2021-04-03T12:06:44.450" v="2794" actId="122"/>
          <ac:spMkLst>
            <pc:docMk/>
            <pc:sldMk cId="2696104388" sldId="260"/>
            <ac:spMk id="12" creationId="{825B4ED3-53CB-47A2-AA85-04EF04FC1DBB}"/>
          </ac:spMkLst>
        </pc:spChg>
        <pc:graphicFrameChg chg="add mod modGraphic">
          <ac:chgData name="MARVYN Jim" userId="3eef6459-5430-45e0-94c1-26b90047ac20" providerId="ADAL" clId="{DA47CA6A-FACC-4EE9-BC95-EA2675210FAE}" dt="2021-03-31T17:06:03.506" v="696" actId="1076"/>
          <ac:graphicFrameMkLst>
            <pc:docMk/>
            <pc:sldMk cId="2696104388" sldId="260"/>
            <ac:graphicFrameMk id="6" creationId="{BDC8053B-4D61-4BEB-84E9-D3DF41BFBA67}"/>
          </ac:graphicFrameMkLst>
        </pc:graphicFrameChg>
        <pc:graphicFrameChg chg="add mod modGraphic">
          <ac:chgData name="MARVYN Jim" userId="3eef6459-5430-45e0-94c1-26b90047ac20" providerId="ADAL" clId="{DA47CA6A-FACC-4EE9-BC95-EA2675210FAE}" dt="2021-03-31T17:06:39.982" v="705" actId="1076"/>
          <ac:graphicFrameMkLst>
            <pc:docMk/>
            <pc:sldMk cId="2696104388" sldId="260"/>
            <ac:graphicFrameMk id="8" creationId="{1358551E-98F5-43C5-B198-D03E02FC5AA6}"/>
          </ac:graphicFrameMkLst>
        </pc:graphicFrameChg>
        <pc:graphicFrameChg chg="add mod">
          <ac:chgData name="MARVYN Jim" userId="3eef6459-5430-45e0-94c1-26b90047ac20" providerId="ADAL" clId="{DA47CA6A-FACC-4EE9-BC95-EA2675210FAE}" dt="2021-03-31T17:10:29.157" v="707" actId="1076"/>
          <ac:graphicFrameMkLst>
            <pc:docMk/>
            <pc:sldMk cId="2696104388" sldId="260"/>
            <ac:graphicFrameMk id="9" creationId="{67D9DEB1-463F-4B2A-B363-974837E70F93}"/>
          </ac:graphicFrameMkLst>
        </pc:graphicFrameChg>
        <pc:graphicFrameChg chg="add mod">
          <ac:chgData name="MARVYN Jim" userId="3eef6459-5430-45e0-94c1-26b90047ac20" providerId="ADAL" clId="{DA47CA6A-FACC-4EE9-BC95-EA2675210FAE}" dt="2021-03-31T17:19:26.663" v="709" actId="1076"/>
          <ac:graphicFrameMkLst>
            <pc:docMk/>
            <pc:sldMk cId="2696104388" sldId="260"/>
            <ac:graphicFrameMk id="10" creationId="{C821E876-18E1-46CA-8E1A-BD5342FF40D3}"/>
          </ac:graphicFrameMkLst>
        </pc:graphicFrameChg>
        <pc:graphicFrameChg chg="add mod modGraphic">
          <ac:chgData name="MARVYN Jim" userId="3eef6459-5430-45e0-94c1-26b90047ac20" providerId="ADAL" clId="{DA47CA6A-FACC-4EE9-BC95-EA2675210FAE}" dt="2021-03-31T18:08:30.569" v="819" actId="14100"/>
          <ac:graphicFrameMkLst>
            <pc:docMk/>
            <pc:sldMk cId="2696104388" sldId="260"/>
            <ac:graphicFrameMk id="11" creationId="{EB2AB034-74C6-4F38-B05D-0318C3C5956A}"/>
          </ac:graphicFrameMkLst>
        </pc:graphicFrameChg>
        <pc:cxnChg chg="add mod">
          <ac:chgData name="MARVYN Jim" userId="3eef6459-5430-45e0-94c1-26b90047ac20" providerId="ADAL" clId="{DA47CA6A-FACC-4EE9-BC95-EA2675210FAE}" dt="2021-03-31T18:17:31.058" v="869" actId="1076"/>
          <ac:cxnSpMkLst>
            <pc:docMk/>
            <pc:sldMk cId="2696104388" sldId="260"/>
            <ac:cxnSpMk id="5" creationId="{E2E10F4A-8449-407E-877E-52DFC2C262EB}"/>
          </ac:cxnSpMkLst>
        </pc:cxnChg>
      </pc:sldChg>
      <pc:sldChg chg="addSp delSp modSp add ord">
        <pc:chgData name="MARVYN Jim" userId="3eef6459-5430-45e0-94c1-26b90047ac20" providerId="ADAL" clId="{DA47CA6A-FACC-4EE9-BC95-EA2675210FAE}" dt="2021-04-03T12:06:52.463" v="2795"/>
        <pc:sldMkLst>
          <pc:docMk/>
          <pc:sldMk cId="1602255725" sldId="261"/>
        </pc:sldMkLst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2" creationId="{61095BC8-6783-4C2C-A875-F94CA375F4DC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3" creationId="{6A49E832-0985-4DEF-AD0B-C094653C3ECA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4" creationId="{E75A4068-3514-4384-B007-0EE2E6AE6066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5" creationId="{E996268E-08D4-40A1-94DC-8272FF1B3BF1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9" creationId="{9B690BAE-73A0-4DE3-B32E-DBC5122C85CF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10" creationId="{B0A1E5FF-B48A-4405-B17E-DD0652839E8D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11" creationId="{E8CEF75B-F993-4CB6-97E6-95D77BBDEE3E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12" creationId="{80B4EDF8-AA59-4283-B5C9-9576614EBFCC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13" creationId="{C848BD44-919C-4EE8-97B5-B6D7AB2366A0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18" creationId="{85C07793-7814-4D16-AC0E-59DDB85F6B18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19" creationId="{03DABB5D-C64B-4F9E-9E8D-E11479EB3325}"/>
          </ac:spMkLst>
        </pc:spChg>
        <pc:spChg chg="add del mod">
          <ac:chgData name="MARVYN Jim" userId="3eef6459-5430-45e0-94c1-26b90047ac20" providerId="ADAL" clId="{DA47CA6A-FACC-4EE9-BC95-EA2675210FAE}" dt="2021-03-31T17:56:59.049" v="770" actId="478"/>
          <ac:spMkLst>
            <pc:docMk/>
            <pc:sldMk cId="1602255725" sldId="261"/>
            <ac:spMk id="27" creationId="{B0393940-938A-4841-90B7-CB90E2DB8348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28" creationId="{6E946A67-903A-4DD0-86D8-EF3743788C0D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29" creationId="{FEAA9754-9C7C-4DF7-A603-7CBC74BAD572}"/>
          </ac:spMkLst>
        </pc:spChg>
        <pc:spChg chg="add del mod">
          <ac:chgData name="MARVYN Jim" userId="3eef6459-5430-45e0-94c1-26b90047ac20" providerId="ADAL" clId="{DA47CA6A-FACC-4EE9-BC95-EA2675210FAE}" dt="2021-03-31T17:57:40.746" v="788" actId="478"/>
          <ac:spMkLst>
            <pc:docMk/>
            <pc:sldMk cId="1602255725" sldId="261"/>
            <ac:spMk id="30" creationId="{A568B939-7297-4440-92F0-CAFDC40DE6D6}"/>
          </ac:spMkLst>
        </pc:spChg>
        <pc:spChg chg="add del mod">
          <ac:chgData name="MARVYN Jim" userId="3eef6459-5430-45e0-94c1-26b90047ac20" providerId="ADAL" clId="{DA47CA6A-FACC-4EE9-BC95-EA2675210FAE}" dt="2021-03-31T17:57:40.746" v="788" actId="478"/>
          <ac:spMkLst>
            <pc:docMk/>
            <pc:sldMk cId="1602255725" sldId="261"/>
            <ac:spMk id="31" creationId="{003A1228-5E11-4DDE-851F-6F262EE4A183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32" creationId="{AED7252F-6FD8-444D-B3B2-513B808D1ABB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33" creationId="{BE9D12B4-7D32-4862-AC86-AC2FA0ACAECA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34" creationId="{6E393D7D-9CC3-4D33-B085-34A8C5B67CA4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35" creationId="{69CF7768-6627-4FD3-8308-5F001BAAD19D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36" creationId="{DCF33560-8945-483E-9751-3E502CED03BC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37" creationId="{B5A20949-410F-4A69-AD88-1DFA48582B3C}"/>
          </ac:spMkLst>
        </pc:spChg>
        <pc:spChg chg="add del mod">
          <ac:chgData name="MARVYN Jim" userId="3eef6459-5430-45e0-94c1-26b90047ac20" providerId="ADAL" clId="{DA47CA6A-FACC-4EE9-BC95-EA2675210FAE}" dt="2021-03-31T17:58:13.426" v="794" actId="478"/>
          <ac:spMkLst>
            <pc:docMk/>
            <pc:sldMk cId="1602255725" sldId="261"/>
            <ac:spMk id="38" creationId="{8D1E2B52-A6AB-4318-925B-AEE7D931981D}"/>
          </ac:spMkLst>
        </pc:spChg>
        <pc:spChg chg="add del mod">
          <ac:chgData name="MARVYN Jim" userId="3eef6459-5430-45e0-94c1-26b90047ac20" providerId="ADAL" clId="{DA47CA6A-FACC-4EE9-BC95-EA2675210FAE}" dt="2021-03-31T17:58:11.548" v="793" actId="478"/>
          <ac:spMkLst>
            <pc:docMk/>
            <pc:sldMk cId="1602255725" sldId="261"/>
            <ac:spMk id="39" creationId="{E93017EC-01EE-4C5F-B0D6-D2E102EBB113}"/>
          </ac:spMkLst>
        </pc:spChg>
        <pc:spChg chg="add">
          <ac:chgData name="MARVYN Jim" userId="3eef6459-5430-45e0-94c1-26b90047ac20" providerId="ADAL" clId="{DA47CA6A-FACC-4EE9-BC95-EA2675210FAE}" dt="2021-04-03T12:06:52.463" v="2795"/>
          <ac:spMkLst>
            <pc:docMk/>
            <pc:sldMk cId="1602255725" sldId="261"/>
            <ac:spMk id="45" creationId="{33DA969F-DADA-46EF-BB88-48F7CB0A7806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52" creationId="{852AC356-373D-4783-A112-AE8753AC8DAC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53" creationId="{7CBCB8A2-2085-42D2-9DC8-3DB4CE2FE074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54" creationId="{BC741976-EE27-4193-A985-34A71A369EE2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55" creationId="{C49E5806-ECD6-4CDD-9B79-5B7C52B2D662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56" creationId="{D9B9E6DE-58FD-43A7-82CF-70177FBDD675}"/>
          </ac:spMkLst>
        </pc:spChg>
        <pc:spChg chg="add mod">
          <ac:chgData name="MARVYN Jim" userId="3eef6459-5430-45e0-94c1-26b90047ac20" providerId="ADAL" clId="{DA47CA6A-FACC-4EE9-BC95-EA2675210FAE}" dt="2021-03-31T18:27:43.652" v="918" actId="1037"/>
          <ac:spMkLst>
            <pc:docMk/>
            <pc:sldMk cId="1602255725" sldId="261"/>
            <ac:spMk id="57" creationId="{446C2A19-FE27-4FEE-B06A-46021C7D4E31}"/>
          </ac:spMkLst>
        </pc:spChg>
        <pc:cxnChg chg="add mod">
          <ac:chgData name="MARVYN Jim" userId="3eef6459-5430-45e0-94c1-26b90047ac20" providerId="ADAL" clId="{DA47CA6A-FACC-4EE9-BC95-EA2675210FAE}" dt="2021-03-31T18:27:43.652" v="918" actId="1037"/>
          <ac:cxnSpMkLst>
            <pc:docMk/>
            <pc:sldMk cId="1602255725" sldId="261"/>
            <ac:cxnSpMk id="6" creationId="{CA6B6673-AE47-4010-B81A-FF3A1D9AAC6E}"/>
          </ac:cxnSpMkLst>
        </pc:cxnChg>
        <pc:cxnChg chg="add mod">
          <ac:chgData name="MARVYN Jim" userId="3eef6459-5430-45e0-94c1-26b90047ac20" providerId="ADAL" clId="{DA47CA6A-FACC-4EE9-BC95-EA2675210FAE}" dt="2021-03-31T18:27:43.652" v="918" actId="1037"/>
          <ac:cxnSpMkLst>
            <pc:docMk/>
            <pc:sldMk cId="1602255725" sldId="261"/>
            <ac:cxnSpMk id="7" creationId="{062C7686-08C7-4CF4-8DDF-282234AD8BCB}"/>
          </ac:cxnSpMkLst>
        </pc:cxnChg>
        <pc:cxnChg chg="add mod">
          <ac:chgData name="MARVYN Jim" userId="3eef6459-5430-45e0-94c1-26b90047ac20" providerId="ADAL" clId="{DA47CA6A-FACC-4EE9-BC95-EA2675210FAE}" dt="2021-03-31T18:27:43.652" v="918" actId="1037"/>
          <ac:cxnSpMkLst>
            <pc:docMk/>
            <pc:sldMk cId="1602255725" sldId="261"/>
            <ac:cxnSpMk id="8" creationId="{D0D7BAB5-6C9E-4F85-B802-438530DCC4F8}"/>
          </ac:cxnSpMkLst>
        </pc:cxnChg>
        <pc:cxnChg chg="add mod">
          <ac:chgData name="MARVYN Jim" userId="3eef6459-5430-45e0-94c1-26b90047ac20" providerId="ADAL" clId="{DA47CA6A-FACC-4EE9-BC95-EA2675210FAE}" dt="2021-03-31T18:27:43.652" v="918" actId="1037"/>
          <ac:cxnSpMkLst>
            <pc:docMk/>
            <pc:sldMk cId="1602255725" sldId="261"/>
            <ac:cxnSpMk id="15" creationId="{79553492-D3AA-4BD6-989A-4F2CDF33FC0B}"/>
          </ac:cxnSpMkLst>
        </pc:cxnChg>
        <pc:cxnChg chg="add mod">
          <ac:chgData name="MARVYN Jim" userId="3eef6459-5430-45e0-94c1-26b90047ac20" providerId="ADAL" clId="{DA47CA6A-FACC-4EE9-BC95-EA2675210FAE}" dt="2021-03-31T18:27:43.652" v="918" actId="1037"/>
          <ac:cxnSpMkLst>
            <pc:docMk/>
            <pc:sldMk cId="1602255725" sldId="261"/>
            <ac:cxnSpMk id="17" creationId="{67D9B3DF-ACC1-4884-8D7F-08C49558B140}"/>
          </ac:cxnSpMkLst>
        </pc:cxnChg>
        <pc:cxnChg chg="add mod">
          <ac:chgData name="MARVYN Jim" userId="3eef6459-5430-45e0-94c1-26b90047ac20" providerId="ADAL" clId="{DA47CA6A-FACC-4EE9-BC95-EA2675210FAE}" dt="2021-03-31T18:27:43.652" v="918" actId="1037"/>
          <ac:cxnSpMkLst>
            <pc:docMk/>
            <pc:sldMk cId="1602255725" sldId="261"/>
            <ac:cxnSpMk id="22" creationId="{99290B1E-3201-4FD4-978E-EC947B750A18}"/>
          </ac:cxnSpMkLst>
        </pc:cxnChg>
        <pc:cxnChg chg="add mod">
          <ac:chgData name="MARVYN Jim" userId="3eef6459-5430-45e0-94c1-26b90047ac20" providerId="ADAL" clId="{DA47CA6A-FACC-4EE9-BC95-EA2675210FAE}" dt="2021-03-31T18:27:43.652" v="918" actId="1037"/>
          <ac:cxnSpMkLst>
            <pc:docMk/>
            <pc:sldMk cId="1602255725" sldId="261"/>
            <ac:cxnSpMk id="24" creationId="{39B07C9E-7709-4A10-9D5B-6F12A12EDEDD}"/>
          </ac:cxnSpMkLst>
        </pc:cxnChg>
        <pc:cxnChg chg="add mod">
          <ac:chgData name="MARVYN Jim" userId="3eef6459-5430-45e0-94c1-26b90047ac20" providerId="ADAL" clId="{DA47CA6A-FACC-4EE9-BC95-EA2675210FAE}" dt="2021-03-31T18:27:43.652" v="918" actId="1037"/>
          <ac:cxnSpMkLst>
            <pc:docMk/>
            <pc:sldMk cId="1602255725" sldId="261"/>
            <ac:cxnSpMk id="26" creationId="{906A2A6B-E74D-4385-85C8-91406110953C}"/>
          </ac:cxnSpMkLst>
        </pc:cxnChg>
        <pc:cxnChg chg="add mod">
          <ac:chgData name="MARVYN Jim" userId="3eef6459-5430-45e0-94c1-26b90047ac20" providerId="ADAL" clId="{DA47CA6A-FACC-4EE9-BC95-EA2675210FAE}" dt="2021-03-31T18:27:43.652" v="918" actId="1037"/>
          <ac:cxnSpMkLst>
            <pc:docMk/>
            <pc:sldMk cId="1602255725" sldId="261"/>
            <ac:cxnSpMk id="41" creationId="{6BCC02B2-60CD-4C49-9572-5A4BC6200349}"/>
          </ac:cxnSpMkLst>
        </pc:cxnChg>
        <pc:cxnChg chg="add mod">
          <ac:chgData name="MARVYN Jim" userId="3eef6459-5430-45e0-94c1-26b90047ac20" providerId="ADAL" clId="{DA47CA6A-FACC-4EE9-BC95-EA2675210FAE}" dt="2021-03-31T18:27:43.652" v="918" actId="1037"/>
          <ac:cxnSpMkLst>
            <pc:docMk/>
            <pc:sldMk cId="1602255725" sldId="261"/>
            <ac:cxnSpMk id="43" creationId="{A64F7895-EA56-45E9-B5FD-819F705B715C}"/>
          </ac:cxnSpMkLst>
        </pc:cxnChg>
        <pc:cxnChg chg="add del mod">
          <ac:chgData name="MARVYN Jim" userId="3eef6459-5430-45e0-94c1-26b90047ac20" providerId="ADAL" clId="{DA47CA6A-FACC-4EE9-BC95-EA2675210FAE}" dt="2021-03-31T17:58:38.640" v="799" actId="478"/>
          <ac:cxnSpMkLst>
            <pc:docMk/>
            <pc:sldMk cId="1602255725" sldId="261"/>
            <ac:cxnSpMk id="45" creationId="{ACFCC761-4D15-494D-BD90-00811F5B5258}"/>
          </ac:cxnSpMkLst>
        </pc:cxnChg>
        <pc:cxnChg chg="add mod">
          <ac:chgData name="MARVYN Jim" userId="3eef6459-5430-45e0-94c1-26b90047ac20" providerId="ADAL" clId="{DA47CA6A-FACC-4EE9-BC95-EA2675210FAE}" dt="2021-03-31T18:27:43.652" v="918" actId="1037"/>
          <ac:cxnSpMkLst>
            <pc:docMk/>
            <pc:sldMk cId="1602255725" sldId="261"/>
            <ac:cxnSpMk id="48" creationId="{DF65CEAC-F41D-441A-BE3E-76BB98239334}"/>
          </ac:cxnSpMkLst>
        </pc:cxnChg>
        <pc:cxnChg chg="add mod">
          <ac:chgData name="MARVYN Jim" userId="3eef6459-5430-45e0-94c1-26b90047ac20" providerId="ADAL" clId="{DA47CA6A-FACC-4EE9-BC95-EA2675210FAE}" dt="2021-03-31T18:27:43.652" v="918" actId="1037"/>
          <ac:cxnSpMkLst>
            <pc:docMk/>
            <pc:sldMk cId="1602255725" sldId="261"/>
            <ac:cxnSpMk id="50" creationId="{43DFB0C2-8822-480A-8CFE-006B79DED05F}"/>
          </ac:cxnSpMkLst>
        </pc:cxnChg>
        <pc:cxnChg chg="add mod">
          <ac:chgData name="MARVYN Jim" userId="3eef6459-5430-45e0-94c1-26b90047ac20" providerId="ADAL" clId="{DA47CA6A-FACC-4EE9-BC95-EA2675210FAE}" dt="2021-03-31T18:27:43.652" v="918" actId="1037"/>
          <ac:cxnSpMkLst>
            <pc:docMk/>
            <pc:sldMk cId="1602255725" sldId="261"/>
            <ac:cxnSpMk id="63" creationId="{F695415E-03CD-4D8D-983C-81BD967C31DE}"/>
          </ac:cxnSpMkLst>
        </pc:cxnChg>
        <pc:cxnChg chg="add mod">
          <ac:chgData name="MARVYN Jim" userId="3eef6459-5430-45e0-94c1-26b90047ac20" providerId="ADAL" clId="{DA47CA6A-FACC-4EE9-BC95-EA2675210FAE}" dt="2021-03-31T18:27:43.652" v="918" actId="1037"/>
          <ac:cxnSpMkLst>
            <pc:docMk/>
            <pc:sldMk cId="1602255725" sldId="261"/>
            <ac:cxnSpMk id="65" creationId="{DA460D9D-E5E2-4ECA-9201-3B1DDAA535B5}"/>
          </ac:cxnSpMkLst>
        </pc:cxnChg>
        <pc:cxnChg chg="add mod">
          <ac:chgData name="MARVYN Jim" userId="3eef6459-5430-45e0-94c1-26b90047ac20" providerId="ADAL" clId="{DA47CA6A-FACC-4EE9-BC95-EA2675210FAE}" dt="2021-03-31T18:27:43.652" v="918" actId="1037"/>
          <ac:cxnSpMkLst>
            <pc:docMk/>
            <pc:sldMk cId="1602255725" sldId="261"/>
            <ac:cxnSpMk id="67" creationId="{DC3FA5F5-59B7-4F7E-8A8C-BF23E1056E75}"/>
          </ac:cxnSpMkLst>
        </pc:cxnChg>
        <pc:cxnChg chg="add mod">
          <ac:chgData name="MARVYN Jim" userId="3eef6459-5430-45e0-94c1-26b90047ac20" providerId="ADAL" clId="{DA47CA6A-FACC-4EE9-BC95-EA2675210FAE}" dt="2021-03-31T18:27:43.652" v="918" actId="1037"/>
          <ac:cxnSpMkLst>
            <pc:docMk/>
            <pc:sldMk cId="1602255725" sldId="261"/>
            <ac:cxnSpMk id="69" creationId="{AFA8C0E2-0251-4C19-9477-AF1632784ECC}"/>
          </ac:cxnSpMkLst>
        </pc:cxnChg>
        <pc:cxnChg chg="add mod">
          <ac:chgData name="MARVYN Jim" userId="3eef6459-5430-45e0-94c1-26b90047ac20" providerId="ADAL" clId="{DA47CA6A-FACC-4EE9-BC95-EA2675210FAE}" dt="2021-03-31T18:27:43.652" v="918" actId="1037"/>
          <ac:cxnSpMkLst>
            <pc:docMk/>
            <pc:sldMk cId="1602255725" sldId="261"/>
            <ac:cxnSpMk id="71" creationId="{9D6E0733-84DE-4ACB-9334-00C641179BC7}"/>
          </ac:cxnSpMkLst>
        </pc:cxnChg>
        <pc:cxnChg chg="add mod">
          <ac:chgData name="MARVYN Jim" userId="3eef6459-5430-45e0-94c1-26b90047ac20" providerId="ADAL" clId="{DA47CA6A-FACC-4EE9-BC95-EA2675210FAE}" dt="2021-03-31T18:27:43.652" v="918" actId="1037"/>
          <ac:cxnSpMkLst>
            <pc:docMk/>
            <pc:sldMk cId="1602255725" sldId="261"/>
            <ac:cxnSpMk id="73" creationId="{A8D84F1D-0C2A-4771-BDEF-C5E054B71476}"/>
          </ac:cxnSpMkLst>
        </pc:cxnChg>
      </pc:sldChg>
      <pc:sldChg chg="addSp delSp modSp add">
        <pc:chgData name="MARVYN Jim" userId="3eef6459-5430-45e0-94c1-26b90047ac20" providerId="ADAL" clId="{DA47CA6A-FACC-4EE9-BC95-EA2675210FAE}" dt="2021-04-03T12:08:00.315" v="2823" actId="122"/>
        <pc:sldMkLst>
          <pc:docMk/>
          <pc:sldMk cId="125014599" sldId="262"/>
        </pc:sldMkLst>
        <pc:spChg chg="add mod">
          <ac:chgData name="MARVYN Jim" userId="3eef6459-5430-45e0-94c1-26b90047ac20" providerId="ADAL" clId="{DA47CA6A-FACC-4EE9-BC95-EA2675210FAE}" dt="2021-04-03T12:07:10.010" v="2796" actId="1076"/>
          <ac:spMkLst>
            <pc:docMk/>
            <pc:sldMk cId="125014599" sldId="262"/>
            <ac:spMk id="2" creationId="{1629261F-227F-4B36-8BF9-DB433B82836B}"/>
          </ac:spMkLst>
        </pc:spChg>
        <pc:spChg chg="add del">
          <ac:chgData name="MARVYN Jim" userId="3eef6459-5430-45e0-94c1-26b90047ac20" providerId="ADAL" clId="{DA47CA6A-FACC-4EE9-BC95-EA2675210FAE}" dt="2021-03-31T18:29:40.269" v="920" actId="478"/>
          <ac:spMkLst>
            <pc:docMk/>
            <pc:sldMk cId="125014599" sldId="262"/>
            <ac:spMk id="3" creationId="{A8A1C77D-2A94-4DD2-912D-CB4E7E1C158C}"/>
          </ac:spMkLst>
        </pc:spChg>
        <pc:spChg chg="add del">
          <ac:chgData name="MARVYN Jim" userId="3eef6459-5430-45e0-94c1-26b90047ac20" providerId="ADAL" clId="{DA47CA6A-FACC-4EE9-BC95-EA2675210FAE}" dt="2021-03-31T18:29:40.269" v="920" actId="478"/>
          <ac:spMkLst>
            <pc:docMk/>
            <pc:sldMk cId="125014599" sldId="262"/>
            <ac:spMk id="4" creationId="{F19AE787-C872-4118-B045-C839C0D643FE}"/>
          </ac:spMkLst>
        </pc:spChg>
        <pc:spChg chg="add del mod">
          <ac:chgData name="MARVYN Jim" userId="3eef6459-5430-45e0-94c1-26b90047ac20" providerId="ADAL" clId="{DA47CA6A-FACC-4EE9-BC95-EA2675210FAE}" dt="2021-03-31T18:29:49.934" v="923" actId="478"/>
          <ac:spMkLst>
            <pc:docMk/>
            <pc:sldMk cId="125014599" sldId="262"/>
            <ac:spMk id="5" creationId="{2328FE4E-1209-497B-8E25-FE46781DF993}"/>
          </ac:spMkLst>
        </pc:spChg>
        <pc:spChg chg="add mod">
          <ac:chgData name="MARVYN Jim" userId="3eef6459-5430-45e0-94c1-26b90047ac20" providerId="ADAL" clId="{DA47CA6A-FACC-4EE9-BC95-EA2675210FAE}" dt="2021-04-03T12:07:10.010" v="2796" actId="1076"/>
          <ac:spMkLst>
            <pc:docMk/>
            <pc:sldMk cId="125014599" sldId="262"/>
            <ac:spMk id="6" creationId="{F2B23B5E-A3B6-40FD-99FA-817E23A4DFE2}"/>
          </ac:spMkLst>
        </pc:spChg>
        <pc:spChg chg="add mod">
          <ac:chgData name="MARVYN Jim" userId="3eef6459-5430-45e0-94c1-26b90047ac20" providerId="ADAL" clId="{DA47CA6A-FACC-4EE9-BC95-EA2675210FAE}" dt="2021-04-03T12:07:10.010" v="2796" actId="1076"/>
          <ac:spMkLst>
            <pc:docMk/>
            <pc:sldMk cId="125014599" sldId="262"/>
            <ac:spMk id="7" creationId="{6616777E-D0A6-4035-9D3C-C382C7601676}"/>
          </ac:spMkLst>
        </pc:spChg>
        <pc:spChg chg="add mod">
          <ac:chgData name="MARVYN Jim" userId="3eef6459-5430-45e0-94c1-26b90047ac20" providerId="ADAL" clId="{DA47CA6A-FACC-4EE9-BC95-EA2675210FAE}" dt="2021-04-03T12:07:10.010" v="2796" actId="1076"/>
          <ac:spMkLst>
            <pc:docMk/>
            <pc:sldMk cId="125014599" sldId="262"/>
            <ac:spMk id="10" creationId="{9182F1D9-62D4-4946-9332-36A1865D63F9}"/>
          </ac:spMkLst>
        </pc:spChg>
        <pc:spChg chg="add mod">
          <ac:chgData name="MARVYN Jim" userId="3eef6459-5430-45e0-94c1-26b90047ac20" providerId="ADAL" clId="{DA47CA6A-FACC-4EE9-BC95-EA2675210FAE}" dt="2021-04-03T12:07:10.010" v="2796" actId="1076"/>
          <ac:spMkLst>
            <pc:docMk/>
            <pc:sldMk cId="125014599" sldId="262"/>
            <ac:spMk id="11" creationId="{943AF1C4-5DE2-4D64-B4B2-32A967672E24}"/>
          </ac:spMkLst>
        </pc:spChg>
        <pc:spChg chg="add mod">
          <ac:chgData name="MARVYN Jim" userId="3eef6459-5430-45e0-94c1-26b90047ac20" providerId="ADAL" clId="{DA47CA6A-FACC-4EE9-BC95-EA2675210FAE}" dt="2021-04-03T12:07:10.010" v="2796" actId="1076"/>
          <ac:spMkLst>
            <pc:docMk/>
            <pc:sldMk cId="125014599" sldId="262"/>
            <ac:spMk id="14" creationId="{E26C377B-E254-491C-9737-745F2EB703C0}"/>
          </ac:spMkLst>
        </pc:spChg>
        <pc:spChg chg="add mod">
          <ac:chgData name="MARVYN Jim" userId="3eef6459-5430-45e0-94c1-26b90047ac20" providerId="ADAL" clId="{DA47CA6A-FACC-4EE9-BC95-EA2675210FAE}" dt="2021-04-03T12:07:10.010" v="2796" actId="1076"/>
          <ac:spMkLst>
            <pc:docMk/>
            <pc:sldMk cId="125014599" sldId="262"/>
            <ac:spMk id="15" creationId="{D4B0578A-B4EA-483C-B17B-82274C19402D}"/>
          </ac:spMkLst>
        </pc:spChg>
        <pc:spChg chg="add mod">
          <ac:chgData name="MARVYN Jim" userId="3eef6459-5430-45e0-94c1-26b90047ac20" providerId="ADAL" clId="{DA47CA6A-FACC-4EE9-BC95-EA2675210FAE}" dt="2021-04-03T12:07:10.010" v="2796" actId="1076"/>
          <ac:spMkLst>
            <pc:docMk/>
            <pc:sldMk cId="125014599" sldId="262"/>
            <ac:spMk id="16" creationId="{1CB5C116-4B8C-4953-875B-1BBFA8741F61}"/>
          </ac:spMkLst>
        </pc:spChg>
        <pc:spChg chg="add mod">
          <ac:chgData name="MARVYN Jim" userId="3eef6459-5430-45e0-94c1-26b90047ac20" providerId="ADAL" clId="{DA47CA6A-FACC-4EE9-BC95-EA2675210FAE}" dt="2021-04-03T12:07:10.010" v="2796" actId="1076"/>
          <ac:spMkLst>
            <pc:docMk/>
            <pc:sldMk cId="125014599" sldId="262"/>
            <ac:spMk id="17" creationId="{FE6A74AB-C8A4-44E3-9A63-E6DD2CBD5C30}"/>
          </ac:spMkLst>
        </pc:spChg>
        <pc:spChg chg="add del">
          <ac:chgData name="MARVYN Jim" userId="3eef6459-5430-45e0-94c1-26b90047ac20" providerId="ADAL" clId="{DA47CA6A-FACC-4EE9-BC95-EA2675210FAE}" dt="2021-03-31T18:29:40.269" v="920" actId="478"/>
          <ac:spMkLst>
            <pc:docMk/>
            <pc:sldMk cId="125014599" sldId="262"/>
            <ac:spMk id="22" creationId="{8E5D1574-8D4C-493C-BE69-BAD760C1BA6C}"/>
          </ac:spMkLst>
        </pc:spChg>
        <pc:spChg chg="add mod">
          <ac:chgData name="MARVYN Jim" userId="3eef6459-5430-45e0-94c1-26b90047ac20" providerId="ADAL" clId="{DA47CA6A-FACC-4EE9-BC95-EA2675210FAE}" dt="2021-04-03T12:08:00.315" v="2823" actId="122"/>
          <ac:spMkLst>
            <pc:docMk/>
            <pc:sldMk cId="125014599" sldId="262"/>
            <ac:spMk id="25" creationId="{5C18AA7B-04FC-4150-BC95-C05588AB0E87}"/>
          </ac:spMkLst>
        </pc:spChg>
        <pc:spChg chg="add del">
          <ac:chgData name="MARVYN Jim" userId="3eef6459-5430-45e0-94c1-26b90047ac20" providerId="ADAL" clId="{DA47CA6A-FACC-4EE9-BC95-EA2675210FAE}" dt="2021-03-31T18:29:40.269" v="920" actId="478"/>
          <ac:spMkLst>
            <pc:docMk/>
            <pc:sldMk cId="125014599" sldId="262"/>
            <ac:spMk id="27" creationId="{B2514395-56C9-41A4-9C67-BF09AF2A615D}"/>
          </ac:spMkLst>
        </pc:spChg>
        <pc:spChg chg="add del">
          <ac:chgData name="MARVYN Jim" userId="3eef6459-5430-45e0-94c1-26b90047ac20" providerId="ADAL" clId="{DA47CA6A-FACC-4EE9-BC95-EA2675210FAE}" dt="2021-03-31T18:29:40.269" v="920" actId="478"/>
          <ac:spMkLst>
            <pc:docMk/>
            <pc:sldMk cId="125014599" sldId="262"/>
            <ac:spMk id="28" creationId="{65BD8E8F-32F9-4E67-9BFB-CDEED4BEDAD4}"/>
          </ac:spMkLst>
        </pc:spChg>
        <pc:spChg chg="add del">
          <ac:chgData name="MARVYN Jim" userId="3eef6459-5430-45e0-94c1-26b90047ac20" providerId="ADAL" clId="{DA47CA6A-FACC-4EE9-BC95-EA2675210FAE}" dt="2021-03-31T18:29:40.269" v="920" actId="478"/>
          <ac:spMkLst>
            <pc:docMk/>
            <pc:sldMk cId="125014599" sldId="262"/>
            <ac:spMk id="29" creationId="{F64A63E5-BA25-4B8F-B288-671466228192}"/>
          </ac:spMkLst>
        </pc:spChg>
        <pc:spChg chg="add del">
          <ac:chgData name="MARVYN Jim" userId="3eef6459-5430-45e0-94c1-26b90047ac20" providerId="ADAL" clId="{DA47CA6A-FACC-4EE9-BC95-EA2675210FAE}" dt="2021-03-31T18:29:40.269" v="920" actId="478"/>
          <ac:spMkLst>
            <pc:docMk/>
            <pc:sldMk cId="125014599" sldId="262"/>
            <ac:spMk id="30" creationId="{328313F4-31BC-41B1-8710-D751C205A3E8}"/>
          </ac:spMkLst>
        </pc:spChg>
        <pc:spChg chg="add del">
          <ac:chgData name="MARVYN Jim" userId="3eef6459-5430-45e0-94c1-26b90047ac20" providerId="ADAL" clId="{DA47CA6A-FACC-4EE9-BC95-EA2675210FAE}" dt="2021-03-31T18:29:40.269" v="920" actId="478"/>
          <ac:spMkLst>
            <pc:docMk/>
            <pc:sldMk cId="125014599" sldId="262"/>
            <ac:spMk id="35" creationId="{1245C278-A00F-4896-9E27-EDBA33A810A9}"/>
          </ac:spMkLst>
        </pc:spChg>
        <pc:spChg chg="add del">
          <ac:chgData name="MARVYN Jim" userId="3eef6459-5430-45e0-94c1-26b90047ac20" providerId="ADAL" clId="{DA47CA6A-FACC-4EE9-BC95-EA2675210FAE}" dt="2021-03-31T18:29:40.269" v="920" actId="478"/>
          <ac:spMkLst>
            <pc:docMk/>
            <pc:sldMk cId="125014599" sldId="262"/>
            <ac:spMk id="36" creationId="{798E435D-1D0C-4874-BA93-6E4E4C30A70A}"/>
          </ac:spMkLst>
        </pc:spChg>
        <pc:spChg chg="add del">
          <ac:chgData name="MARVYN Jim" userId="3eef6459-5430-45e0-94c1-26b90047ac20" providerId="ADAL" clId="{DA47CA6A-FACC-4EE9-BC95-EA2675210FAE}" dt="2021-03-31T18:29:40.269" v="920" actId="478"/>
          <ac:spMkLst>
            <pc:docMk/>
            <pc:sldMk cId="125014599" sldId="262"/>
            <ac:spMk id="37" creationId="{16EC56AF-FAD9-41A2-BFC2-1159089D60B6}"/>
          </ac:spMkLst>
        </pc:spChg>
        <pc:spChg chg="add del">
          <ac:chgData name="MARVYN Jim" userId="3eef6459-5430-45e0-94c1-26b90047ac20" providerId="ADAL" clId="{DA47CA6A-FACC-4EE9-BC95-EA2675210FAE}" dt="2021-03-31T18:29:40.269" v="920" actId="478"/>
          <ac:spMkLst>
            <pc:docMk/>
            <pc:sldMk cId="125014599" sldId="262"/>
            <ac:spMk id="38" creationId="{BD85A5F6-99DB-418F-90EA-3DC47A614685}"/>
          </ac:spMkLst>
        </pc:spChg>
        <pc:spChg chg="add mod">
          <ac:chgData name="MARVYN Jim" userId="3eef6459-5430-45e0-94c1-26b90047ac20" providerId="ADAL" clId="{DA47CA6A-FACC-4EE9-BC95-EA2675210FAE}" dt="2021-04-03T12:07:13.575" v="2797" actId="1076"/>
          <ac:spMkLst>
            <pc:docMk/>
            <pc:sldMk cId="125014599" sldId="262"/>
            <ac:spMk id="49" creationId="{D566CD2D-7115-4769-8F2C-AE1DCC4DBED5}"/>
          </ac:spMkLst>
        </pc:spChg>
        <pc:spChg chg="add mod">
          <ac:chgData name="MARVYN Jim" userId="3eef6459-5430-45e0-94c1-26b90047ac20" providerId="ADAL" clId="{DA47CA6A-FACC-4EE9-BC95-EA2675210FAE}" dt="2021-04-03T12:07:10.010" v="2796" actId="1076"/>
          <ac:spMkLst>
            <pc:docMk/>
            <pc:sldMk cId="125014599" sldId="262"/>
            <ac:spMk id="63" creationId="{FAD34B30-0E15-4E34-8365-D05B96033F39}"/>
          </ac:spMkLst>
        </pc:spChg>
        <pc:spChg chg="add mod">
          <ac:chgData name="MARVYN Jim" userId="3eef6459-5430-45e0-94c1-26b90047ac20" providerId="ADAL" clId="{DA47CA6A-FACC-4EE9-BC95-EA2675210FAE}" dt="2021-04-03T12:07:10.010" v="2796" actId="1076"/>
          <ac:spMkLst>
            <pc:docMk/>
            <pc:sldMk cId="125014599" sldId="262"/>
            <ac:spMk id="64" creationId="{D3E73982-25E7-4A53-8C85-C902401709A6}"/>
          </ac:spMkLst>
        </pc:spChg>
        <pc:spChg chg="add mod">
          <ac:chgData name="MARVYN Jim" userId="3eef6459-5430-45e0-94c1-26b90047ac20" providerId="ADAL" clId="{DA47CA6A-FACC-4EE9-BC95-EA2675210FAE}" dt="2021-04-03T12:07:10.010" v="2796" actId="1076"/>
          <ac:spMkLst>
            <pc:docMk/>
            <pc:sldMk cId="125014599" sldId="262"/>
            <ac:spMk id="65" creationId="{6C06179F-0516-42A7-A7D2-2C3E34B265E1}"/>
          </ac:spMkLst>
        </pc:spChg>
        <pc:spChg chg="add mod">
          <ac:chgData name="MARVYN Jim" userId="3eef6459-5430-45e0-94c1-26b90047ac20" providerId="ADAL" clId="{DA47CA6A-FACC-4EE9-BC95-EA2675210FAE}" dt="2021-04-03T12:07:10.010" v="2796" actId="1076"/>
          <ac:spMkLst>
            <pc:docMk/>
            <pc:sldMk cId="125014599" sldId="262"/>
            <ac:spMk id="66" creationId="{66F8679D-FE03-4C21-977E-4C588E3C5626}"/>
          </ac:spMkLst>
        </pc:spChg>
        <pc:spChg chg="add del mod">
          <ac:chgData name="MARVYN Jim" userId="3eef6459-5430-45e0-94c1-26b90047ac20" providerId="ADAL" clId="{DA47CA6A-FACC-4EE9-BC95-EA2675210FAE}" dt="2021-04-03T12:07:10.010" v="2796" actId="1076"/>
          <ac:spMkLst>
            <pc:docMk/>
            <pc:sldMk cId="125014599" sldId="262"/>
            <ac:spMk id="69" creationId="{52C75314-8D0C-41F0-8399-3EB681659E3E}"/>
          </ac:spMkLst>
        </pc:spChg>
        <pc:spChg chg="add mod">
          <ac:chgData name="MARVYN Jim" userId="3eef6459-5430-45e0-94c1-26b90047ac20" providerId="ADAL" clId="{DA47CA6A-FACC-4EE9-BC95-EA2675210FAE}" dt="2021-04-03T12:07:10.010" v="2796" actId="1076"/>
          <ac:spMkLst>
            <pc:docMk/>
            <pc:sldMk cId="125014599" sldId="262"/>
            <ac:spMk id="70" creationId="{348EADB1-276D-4C8E-BF8A-F432E3B6059A}"/>
          </ac:spMkLst>
        </pc:spChg>
        <pc:spChg chg="add mod">
          <ac:chgData name="MARVYN Jim" userId="3eef6459-5430-45e0-94c1-26b90047ac20" providerId="ADAL" clId="{DA47CA6A-FACC-4EE9-BC95-EA2675210FAE}" dt="2021-04-03T12:07:10.010" v="2796" actId="1076"/>
          <ac:spMkLst>
            <pc:docMk/>
            <pc:sldMk cId="125014599" sldId="262"/>
            <ac:spMk id="71" creationId="{04D6F822-F359-4465-9F99-383D7990B17C}"/>
          </ac:spMkLst>
        </pc:spChg>
        <pc:spChg chg="add mod">
          <ac:chgData name="MARVYN Jim" userId="3eef6459-5430-45e0-94c1-26b90047ac20" providerId="ADAL" clId="{DA47CA6A-FACC-4EE9-BC95-EA2675210FAE}" dt="2021-04-03T12:07:29.661" v="2799" actId="1076"/>
          <ac:spMkLst>
            <pc:docMk/>
            <pc:sldMk cId="125014599" sldId="262"/>
            <ac:spMk id="83" creationId="{936D5290-75FC-41AC-B29D-3D5E015D35D6}"/>
          </ac:spMkLst>
        </pc:spChg>
        <pc:spChg chg="add mod">
          <ac:chgData name="MARVYN Jim" userId="3eef6459-5430-45e0-94c1-26b90047ac20" providerId="ADAL" clId="{DA47CA6A-FACC-4EE9-BC95-EA2675210FAE}" dt="2021-04-03T12:07:29.661" v="2799" actId="1076"/>
          <ac:spMkLst>
            <pc:docMk/>
            <pc:sldMk cId="125014599" sldId="262"/>
            <ac:spMk id="84" creationId="{EE8D65C7-9BD1-476C-9648-BD1EBA606E99}"/>
          </ac:spMkLst>
        </pc:spChg>
        <pc:spChg chg="add mod">
          <ac:chgData name="MARVYN Jim" userId="3eef6459-5430-45e0-94c1-26b90047ac20" providerId="ADAL" clId="{DA47CA6A-FACC-4EE9-BC95-EA2675210FAE}" dt="2021-04-03T12:07:29.661" v="2799" actId="1076"/>
          <ac:spMkLst>
            <pc:docMk/>
            <pc:sldMk cId="125014599" sldId="262"/>
            <ac:spMk id="85" creationId="{DBE41C07-3265-4E08-A8B9-8BB124748188}"/>
          </ac:spMkLst>
        </pc:spChg>
        <pc:spChg chg="add mod">
          <ac:chgData name="MARVYN Jim" userId="3eef6459-5430-45e0-94c1-26b90047ac20" providerId="ADAL" clId="{DA47CA6A-FACC-4EE9-BC95-EA2675210FAE}" dt="2021-04-03T12:07:29.661" v="2799" actId="1076"/>
          <ac:spMkLst>
            <pc:docMk/>
            <pc:sldMk cId="125014599" sldId="262"/>
            <ac:spMk id="93" creationId="{84B9CE19-C0D3-42C1-8390-E06361D0C04C}"/>
          </ac:spMkLst>
        </pc:spChg>
        <pc:spChg chg="add mod">
          <ac:chgData name="MARVYN Jim" userId="3eef6459-5430-45e0-94c1-26b90047ac20" providerId="ADAL" clId="{DA47CA6A-FACC-4EE9-BC95-EA2675210FAE}" dt="2021-04-03T12:07:29.661" v="2799" actId="1076"/>
          <ac:spMkLst>
            <pc:docMk/>
            <pc:sldMk cId="125014599" sldId="262"/>
            <ac:spMk id="94" creationId="{5F729FB2-344C-40DF-8E0D-86754FDA48F9}"/>
          </ac:spMkLst>
        </pc:spChg>
        <pc:spChg chg="add mod">
          <ac:chgData name="MARVYN Jim" userId="3eef6459-5430-45e0-94c1-26b90047ac20" providerId="ADAL" clId="{DA47CA6A-FACC-4EE9-BC95-EA2675210FAE}" dt="2021-04-03T12:07:29.661" v="2799" actId="1076"/>
          <ac:spMkLst>
            <pc:docMk/>
            <pc:sldMk cId="125014599" sldId="262"/>
            <ac:spMk id="96" creationId="{579AB2EB-76CF-4A2E-86C1-29BD95B68566}"/>
          </ac:spMkLst>
        </pc:spChg>
        <pc:spChg chg="add mod">
          <ac:chgData name="MARVYN Jim" userId="3eef6459-5430-45e0-94c1-26b90047ac20" providerId="ADAL" clId="{DA47CA6A-FACC-4EE9-BC95-EA2675210FAE}" dt="2021-04-03T12:07:29.661" v="2799" actId="1076"/>
          <ac:spMkLst>
            <pc:docMk/>
            <pc:sldMk cId="125014599" sldId="262"/>
            <ac:spMk id="98" creationId="{406C594C-CC50-48E3-A93E-12AC0D3AA4D3}"/>
          </ac:spMkLst>
        </pc:spChg>
        <pc:spChg chg="add mod">
          <ac:chgData name="MARVYN Jim" userId="3eef6459-5430-45e0-94c1-26b90047ac20" providerId="ADAL" clId="{DA47CA6A-FACC-4EE9-BC95-EA2675210FAE}" dt="2021-03-31T18:46:40.020" v="1211" actId="1076"/>
          <ac:spMkLst>
            <pc:docMk/>
            <pc:sldMk cId="125014599" sldId="262"/>
            <ac:spMk id="106" creationId="{F5CF3ED3-004A-4A3E-A8C9-267503A58996}"/>
          </ac:spMkLst>
        </pc:spChg>
        <pc:spChg chg="add mod">
          <ac:chgData name="MARVYN Jim" userId="3eef6459-5430-45e0-94c1-26b90047ac20" providerId="ADAL" clId="{DA47CA6A-FACC-4EE9-BC95-EA2675210FAE}" dt="2021-03-31T18:49:48.315" v="1239" actId="1076"/>
          <ac:spMkLst>
            <pc:docMk/>
            <pc:sldMk cId="125014599" sldId="262"/>
            <ac:spMk id="107" creationId="{1A13D2FE-3A11-4E61-957E-A81A946CC484}"/>
          </ac:spMkLst>
        </pc:spChg>
        <pc:spChg chg="add mod">
          <ac:chgData name="MARVYN Jim" userId="3eef6459-5430-45e0-94c1-26b90047ac20" providerId="ADAL" clId="{DA47CA6A-FACC-4EE9-BC95-EA2675210FAE}" dt="2021-03-31T18:49:48.315" v="1239" actId="1076"/>
          <ac:spMkLst>
            <pc:docMk/>
            <pc:sldMk cId="125014599" sldId="262"/>
            <ac:spMk id="108" creationId="{471356F7-658B-4DAD-861E-AF2C38B90AF6}"/>
          </ac:spMkLst>
        </pc:spChg>
        <pc:spChg chg="add mod">
          <ac:chgData name="MARVYN Jim" userId="3eef6459-5430-45e0-94c1-26b90047ac20" providerId="ADAL" clId="{DA47CA6A-FACC-4EE9-BC95-EA2675210FAE}" dt="2021-03-31T18:49:48.315" v="1239" actId="1076"/>
          <ac:spMkLst>
            <pc:docMk/>
            <pc:sldMk cId="125014599" sldId="262"/>
            <ac:spMk id="109" creationId="{FE981F58-3EE8-43C5-8DEC-10C79FC3A9D6}"/>
          </ac:spMkLst>
        </pc:spChg>
        <pc:spChg chg="add mod">
          <ac:chgData name="MARVYN Jim" userId="3eef6459-5430-45e0-94c1-26b90047ac20" providerId="ADAL" clId="{DA47CA6A-FACC-4EE9-BC95-EA2675210FAE}" dt="2021-03-31T18:49:48.315" v="1239" actId="1076"/>
          <ac:spMkLst>
            <pc:docMk/>
            <pc:sldMk cId="125014599" sldId="262"/>
            <ac:spMk id="110" creationId="{840F67FD-F688-425B-8E52-D277CF57B1D3}"/>
          </ac:spMkLst>
        </pc:spChg>
        <pc:spChg chg="add mod">
          <ac:chgData name="MARVYN Jim" userId="3eef6459-5430-45e0-94c1-26b90047ac20" providerId="ADAL" clId="{DA47CA6A-FACC-4EE9-BC95-EA2675210FAE}" dt="2021-03-31T18:49:48.315" v="1239" actId="1076"/>
          <ac:spMkLst>
            <pc:docMk/>
            <pc:sldMk cId="125014599" sldId="262"/>
            <ac:spMk id="111" creationId="{D6E46F53-8FD1-4511-A57E-ACAAB268EBCD}"/>
          </ac:spMkLst>
        </pc:spChg>
        <pc:spChg chg="add mod">
          <ac:chgData name="MARVYN Jim" userId="3eef6459-5430-45e0-94c1-26b90047ac20" providerId="ADAL" clId="{DA47CA6A-FACC-4EE9-BC95-EA2675210FAE}" dt="2021-03-31T18:49:48.315" v="1239" actId="1076"/>
          <ac:spMkLst>
            <pc:docMk/>
            <pc:sldMk cId="125014599" sldId="262"/>
            <ac:spMk id="112" creationId="{42227B88-47BA-4676-84E5-1647C9CABF5C}"/>
          </ac:spMkLst>
        </pc:spChg>
        <pc:spChg chg="add mod">
          <ac:chgData name="MARVYN Jim" userId="3eef6459-5430-45e0-94c1-26b90047ac20" providerId="ADAL" clId="{DA47CA6A-FACC-4EE9-BC95-EA2675210FAE}" dt="2021-03-31T18:49:48.315" v="1239" actId="1076"/>
          <ac:spMkLst>
            <pc:docMk/>
            <pc:sldMk cId="125014599" sldId="262"/>
            <ac:spMk id="113" creationId="{C712D71F-11E4-4D38-8941-2548149153DE}"/>
          </ac:spMkLst>
        </pc:spChg>
        <pc:spChg chg="add mod">
          <ac:chgData name="MARVYN Jim" userId="3eef6459-5430-45e0-94c1-26b90047ac20" providerId="ADAL" clId="{DA47CA6A-FACC-4EE9-BC95-EA2675210FAE}" dt="2021-03-31T18:49:48.315" v="1239" actId="1076"/>
          <ac:spMkLst>
            <pc:docMk/>
            <pc:sldMk cId="125014599" sldId="262"/>
            <ac:spMk id="114" creationId="{0A00C464-05E0-49D7-8AE4-1FDB4D123686}"/>
          </ac:spMkLst>
        </pc:spChg>
        <pc:spChg chg="add mod">
          <ac:chgData name="MARVYN Jim" userId="3eef6459-5430-45e0-94c1-26b90047ac20" providerId="ADAL" clId="{DA47CA6A-FACC-4EE9-BC95-EA2675210FAE}" dt="2021-03-31T18:49:40.624" v="1238" actId="1076"/>
          <ac:spMkLst>
            <pc:docMk/>
            <pc:sldMk cId="125014599" sldId="262"/>
            <ac:spMk id="135" creationId="{B0BF7888-BFE8-4E42-B309-4A48B79D4CC9}"/>
          </ac:spMkLst>
        </pc:spChg>
        <pc:spChg chg="add mod">
          <ac:chgData name="MARVYN Jim" userId="3eef6459-5430-45e0-94c1-26b90047ac20" providerId="ADAL" clId="{DA47CA6A-FACC-4EE9-BC95-EA2675210FAE}" dt="2021-03-31T18:50:02.977" v="1241" actId="1076"/>
          <ac:spMkLst>
            <pc:docMk/>
            <pc:sldMk cId="125014599" sldId="262"/>
            <ac:spMk id="136" creationId="{229FF447-1308-4146-8523-C2EF2512AEC5}"/>
          </ac:spMkLst>
        </pc:spChg>
        <pc:spChg chg="add mod">
          <ac:chgData name="MARVYN Jim" userId="3eef6459-5430-45e0-94c1-26b90047ac20" providerId="ADAL" clId="{DA47CA6A-FACC-4EE9-BC95-EA2675210FAE}" dt="2021-03-31T18:50:02.977" v="1241" actId="1076"/>
          <ac:spMkLst>
            <pc:docMk/>
            <pc:sldMk cId="125014599" sldId="262"/>
            <ac:spMk id="137" creationId="{87141E7E-EBD6-4FC1-8FD7-CDC6479EC45D}"/>
          </ac:spMkLst>
        </pc:spChg>
        <pc:spChg chg="add mod">
          <ac:chgData name="MARVYN Jim" userId="3eef6459-5430-45e0-94c1-26b90047ac20" providerId="ADAL" clId="{DA47CA6A-FACC-4EE9-BC95-EA2675210FAE}" dt="2021-03-31T18:50:11.876" v="1255" actId="1035"/>
          <ac:spMkLst>
            <pc:docMk/>
            <pc:sldMk cId="125014599" sldId="262"/>
            <ac:spMk id="138" creationId="{9E770DAF-AFF3-400E-B5FE-3E4C414EF57F}"/>
          </ac:spMkLst>
        </pc:spChg>
        <pc:spChg chg="add mod">
          <ac:chgData name="MARVYN Jim" userId="3eef6459-5430-45e0-94c1-26b90047ac20" providerId="ADAL" clId="{DA47CA6A-FACC-4EE9-BC95-EA2675210FAE}" dt="2021-03-31T18:50:11.876" v="1255" actId="1035"/>
          <ac:spMkLst>
            <pc:docMk/>
            <pc:sldMk cId="125014599" sldId="262"/>
            <ac:spMk id="139" creationId="{CD217424-DCB2-4DAB-8CD9-547B874DF3D7}"/>
          </ac:spMkLst>
        </pc:spChg>
        <pc:spChg chg="add mod">
          <ac:chgData name="MARVYN Jim" userId="3eef6459-5430-45e0-94c1-26b90047ac20" providerId="ADAL" clId="{DA47CA6A-FACC-4EE9-BC95-EA2675210FAE}" dt="2021-03-31T18:50:16.407" v="1256" actId="1076"/>
          <ac:spMkLst>
            <pc:docMk/>
            <pc:sldMk cId="125014599" sldId="262"/>
            <ac:spMk id="144" creationId="{85B8D06B-D776-4E3C-8396-BBE2F3B7617A}"/>
          </ac:spMkLst>
        </pc:spChg>
        <pc:spChg chg="add mod">
          <ac:chgData name="MARVYN Jim" userId="3eef6459-5430-45e0-94c1-26b90047ac20" providerId="ADAL" clId="{DA47CA6A-FACC-4EE9-BC95-EA2675210FAE}" dt="2021-03-31T18:52:38.231" v="1290" actId="1038"/>
          <ac:spMkLst>
            <pc:docMk/>
            <pc:sldMk cId="125014599" sldId="262"/>
            <ac:spMk id="145" creationId="{573C60BA-BE0C-424F-944E-7F36EBAE07D9}"/>
          </ac:spMkLst>
        </pc:spChg>
        <pc:spChg chg="add mod">
          <ac:chgData name="MARVYN Jim" userId="3eef6459-5430-45e0-94c1-26b90047ac20" providerId="ADAL" clId="{DA47CA6A-FACC-4EE9-BC95-EA2675210FAE}" dt="2021-03-31T18:52:38.231" v="1290" actId="1038"/>
          <ac:spMkLst>
            <pc:docMk/>
            <pc:sldMk cId="125014599" sldId="262"/>
            <ac:spMk id="146" creationId="{3210AD44-6E37-4F17-86AD-27E1541FE456}"/>
          </ac:spMkLst>
        </pc:spChg>
        <pc:spChg chg="add mod">
          <ac:chgData name="MARVYN Jim" userId="3eef6459-5430-45e0-94c1-26b90047ac20" providerId="ADAL" clId="{DA47CA6A-FACC-4EE9-BC95-EA2675210FAE}" dt="2021-03-31T18:52:52.157" v="1293" actId="1076"/>
          <ac:spMkLst>
            <pc:docMk/>
            <pc:sldMk cId="125014599" sldId="262"/>
            <ac:spMk id="147" creationId="{BE108548-487D-46B0-ACC3-00BA997646A7}"/>
          </ac:spMkLst>
        </pc:spChg>
        <pc:spChg chg="add mod">
          <ac:chgData name="MARVYN Jim" userId="3eef6459-5430-45e0-94c1-26b90047ac20" providerId="ADAL" clId="{DA47CA6A-FACC-4EE9-BC95-EA2675210FAE}" dt="2021-03-31T18:52:38.231" v="1290" actId="1038"/>
          <ac:spMkLst>
            <pc:docMk/>
            <pc:sldMk cId="125014599" sldId="262"/>
            <ac:spMk id="148" creationId="{7250C456-58E7-4AE1-9715-973F647FA48F}"/>
          </ac:spMkLst>
        </pc:spChg>
        <pc:spChg chg="add mod">
          <ac:chgData name="MARVYN Jim" userId="3eef6459-5430-45e0-94c1-26b90047ac20" providerId="ADAL" clId="{DA47CA6A-FACC-4EE9-BC95-EA2675210FAE}" dt="2021-03-31T18:52:49.946" v="1292" actId="1076"/>
          <ac:spMkLst>
            <pc:docMk/>
            <pc:sldMk cId="125014599" sldId="262"/>
            <ac:spMk id="149" creationId="{3FFA7118-8825-44F9-9752-BE93422AB1E9}"/>
          </ac:spMkLst>
        </pc:spChg>
        <pc:spChg chg="add mod">
          <ac:chgData name="MARVYN Jim" userId="3eef6459-5430-45e0-94c1-26b90047ac20" providerId="ADAL" clId="{DA47CA6A-FACC-4EE9-BC95-EA2675210FAE}" dt="2021-03-31T18:52:38.231" v="1290" actId="1038"/>
          <ac:spMkLst>
            <pc:docMk/>
            <pc:sldMk cId="125014599" sldId="262"/>
            <ac:spMk id="150" creationId="{AB57B812-811C-4993-8C3A-72244307BEF9}"/>
          </ac:spMkLst>
        </pc:spChg>
        <pc:spChg chg="add mod">
          <ac:chgData name="MARVYN Jim" userId="3eef6459-5430-45e0-94c1-26b90047ac20" providerId="ADAL" clId="{DA47CA6A-FACC-4EE9-BC95-EA2675210FAE}" dt="2021-03-31T18:52:47.848" v="1291" actId="1076"/>
          <ac:spMkLst>
            <pc:docMk/>
            <pc:sldMk cId="125014599" sldId="262"/>
            <ac:spMk id="151" creationId="{EA88663B-2D6B-4FD4-ACF6-9C0658BB394B}"/>
          </ac:spMkLst>
        </pc:spChg>
        <pc:spChg chg="add mod">
          <ac:chgData name="MARVYN Jim" userId="3eef6459-5430-45e0-94c1-26b90047ac20" providerId="ADAL" clId="{DA47CA6A-FACC-4EE9-BC95-EA2675210FAE}" dt="2021-03-31T18:52:38.231" v="1290" actId="1038"/>
          <ac:spMkLst>
            <pc:docMk/>
            <pc:sldMk cId="125014599" sldId="262"/>
            <ac:spMk id="152" creationId="{84033080-111F-477C-AB27-24A9B3D5DBEB}"/>
          </ac:spMkLst>
        </pc:spChg>
        <pc:spChg chg="add mod">
          <ac:chgData name="MARVYN Jim" userId="3eef6459-5430-45e0-94c1-26b90047ac20" providerId="ADAL" clId="{DA47CA6A-FACC-4EE9-BC95-EA2675210FAE}" dt="2021-03-31T18:52:38.231" v="1290" actId="1038"/>
          <ac:spMkLst>
            <pc:docMk/>
            <pc:sldMk cId="125014599" sldId="262"/>
            <ac:spMk id="156" creationId="{8D9426AF-D557-40CB-9A1C-B0B54356517F}"/>
          </ac:spMkLst>
        </pc:spChg>
        <pc:spChg chg="add mod">
          <ac:chgData name="MARVYN Jim" userId="3eef6459-5430-45e0-94c1-26b90047ac20" providerId="ADAL" clId="{DA47CA6A-FACC-4EE9-BC95-EA2675210FAE}" dt="2021-03-31T18:52:38.231" v="1290" actId="1038"/>
          <ac:spMkLst>
            <pc:docMk/>
            <pc:sldMk cId="125014599" sldId="262"/>
            <ac:spMk id="157" creationId="{BD5C3011-E09F-4C4F-8524-538BB026B6AF}"/>
          </ac:spMkLst>
        </pc:spChg>
        <pc:spChg chg="add mod">
          <ac:chgData name="MARVYN Jim" userId="3eef6459-5430-45e0-94c1-26b90047ac20" providerId="ADAL" clId="{DA47CA6A-FACC-4EE9-BC95-EA2675210FAE}" dt="2021-03-31T18:52:38.231" v="1290" actId="1038"/>
          <ac:spMkLst>
            <pc:docMk/>
            <pc:sldMk cId="125014599" sldId="262"/>
            <ac:spMk id="158" creationId="{21659C7C-2A8A-4F91-BF74-912BF3CA5D94}"/>
          </ac:spMkLst>
        </pc:spChg>
        <pc:spChg chg="add mod">
          <ac:chgData name="MARVYN Jim" userId="3eef6459-5430-45e0-94c1-26b90047ac20" providerId="ADAL" clId="{DA47CA6A-FACC-4EE9-BC95-EA2675210FAE}" dt="2021-03-31T18:52:38.231" v="1290" actId="1038"/>
          <ac:spMkLst>
            <pc:docMk/>
            <pc:sldMk cId="125014599" sldId="262"/>
            <ac:spMk id="159" creationId="{77989C7A-04FC-4592-86B5-99A9C7BDDDA9}"/>
          </ac:spMkLst>
        </pc:spChg>
        <pc:spChg chg="add mod">
          <ac:chgData name="MARVYN Jim" userId="3eef6459-5430-45e0-94c1-26b90047ac20" providerId="ADAL" clId="{DA47CA6A-FACC-4EE9-BC95-EA2675210FAE}" dt="2021-03-31T18:52:38.231" v="1290" actId="1038"/>
          <ac:spMkLst>
            <pc:docMk/>
            <pc:sldMk cId="125014599" sldId="262"/>
            <ac:spMk id="160" creationId="{D6D1316C-B4D7-4F48-AB70-94918770C963}"/>
          </ac:spMkLst>
        </pc:spChg>
        <pc:spChg chg="add mod">
          <ac:chgData name="MARVYN Jim" userId="3eef6459-5430-45e0-94c1-26b90047ac20" providerId="ADAL" clId="{DA47CA6A-FACC-4EE9-BC95-EA2675210FAE}" dt="2021-03-31T18:52:38.231" v="1290" actId="1038"/>
          <ac:spMkLst>
            <pc:docMk/>
            <pc:sldMk cId="125014599" sldId="262"/>
            <ac:spMk id="161" creationId="{61947EA4-A326-4B9A-8206-88B45F9B6D43}"/>
          </ac:spMkLst>
        </pc:spChg>
        <pc:spChg chg="add mod">
          <ac:chgData name="MARVYN Jim" userId="3eef6459-5430-45e0-94c1-26b90047ac20" providerId="ADAL" clId="{DA47CA6A-FACC-4EE9-BC95-EA2675210FAE}" dt="2021-03-31T18:52:38.231" v="1290" actId="1038"/>
          <ac:spMkLst>
            <pc:docMk/>
            <pc:sldMk cId="125014599" sldId="262"/>
            <ac:spMk id="173" creationId="{4B858AEC-3751-4049-B458-758C4F1FA5D8}"/>
          </ac:spMkLst>
        </pc:spChg>
        <pc:spChg chg="add mod">
          <ac:chgData name="MARVYN Jim" userId="3eef6459-5430-45e0-94c1-26b90047ac20" providerId="ADAL" clId="{DA47CA6A-FACC-4EE9-BC95-EA2675210FAE}" dt="2021-04-03T12:07:35.800" v="2800" actId="1076"/>
          <ac:spMkLst>
            <pc:docMk/>
            <pc:sldMk cId="125014599" sldId="262"/>
            <ac:spMk id="201" creationId="{5C4F5A13-8E41-42E1-BF9D-F1A475FD3AE9}"/>
          </ac:spMkLst>
        </pc:spChg>
        <pc:cxnChg chg="add mod">
          <ac:chgData name="MARVYN Jim" userId="3eef6459-5430-45e0-94c1-26b90047ac20" providerId="ADAL" clId="{DA47CA6A-FACC-4EE9-BC95-EA2675210FAE}" dt="2021-04-03T12:07:10.010" v="2796" actId="1076"/>
          <ac:cxnSpMkLst>
            <pc:docMk/>
            <pc:sldMk cId="125014599" sldId="262"/>
            <ac:cxnSpMk id="8" creationId="{06B0AF57-1DBC-4548-9E60-D474793976DB}"/>
          </ac:cxnSpMkLst>
        </pc:cxnChg>
        <pc:cxnChg chg="add mod">
          <ac:chgData name="MARVYN Jim" userId="3eef6459-5430-45e0-94c1-26b90047ac20" providerId="ADAL" clId="{DA47CA6A-FACC-4EE9-BC95-EA2675210FAE}" dt="2021-04-03T12:07:10.010" v="2796" actId="1076"/>
          <ac:cxnSpMkLst>
            <pc:docMk/>
            <pc:sldMk cId="125014599" sldId="262"/>
            <ac:cxnSpMk id="9" creationId="{BBBB0E78-693A-4269-B6B3-A0E601ABC1C3}"/>
          </ac:cxnSpMkLst>
        </pc:cxnChg>
        <pc:cxnChg chg="add mod">
          <ac:chgData name="MARVYN Jim" userId="3eef6459-5430-45e0-94c1-26b90047ac20" providerId="ADAL" clId="{DA47CA6A-FACC-4EE9-BC95-EA2675210FAE}" dt="2021-04-03T12:07:10.010" v="2796" actId="1076"/>
          <ac:cxnSpMkLst>
            <pc:docMk/>
            <pc:sldMk cId="125014599" sldId="262"/>
            <ac:cxnSpMk id="12" creationId="{E2E04079-E86E-4BDE-9596-0C08409487B0}"/>
          </ac:cxnSpMkLst>
        </pc:cxnChg>
        <pc:cxnChg chg="add mod">
          <ac:chgData name="MARVYN Jim" userId="3eef6459-5430-45e0-94c1-26b90047ac20" providerId="ADAL" clId="{DA47CA6A-FACC-4EE9-BC95-EA2675210FAE}" dt="2021-04-03T12:07:10.010" v="2796" actId="1076"/>
          <ac:cxnSpMkLst>
            <pc:docMk/>
            <pc:sldMk cId="125014599" sldId="262"/>
            <ac:cxnSpMk id="13" creationId="{393E93A7-0C30-478C-8D98-1AE88D5044DC}"/>
          </ac:cxnSpMkLst>
        </pc:cxnChg>
        <pc:cxnChg chg="add mod">
          <ac:chgData name="MARVYN Jim" userId="3eef6459-5430-45e0-94c1-26b90047ac20" providerId="ADAL" clId="{DA47CA6A-FACC-4EE9-BC95-EA2675210FAE}" dt="2021-04-03T12:07:10.010" v="2796" actId="1076"/>
          <ac:cxnSpMkLst>
            <pc:docMk/>
            <pc:sldMk cId="125014599" sldId="262"/>
            <ac:cxnSpMk id="18" creationId="{2918F58B-6F0B-47D4-BAD4-D340E89010EE}"/>
          </ac:cxnSpMkLst>
        </pc:cxnChg>
        <pc:cxnChg chg="add mod">
          <ac:chgData name="MARVYN Jim" userId="3eef6459-5430-45e0-94c1-26b90047ac20" providerId="ADAL" clId="{DA47CA6A-FACC-4EE9-BC95-EA2675210FAE}" dt="2021-04-03T12:07:10.010" v="2796" actId="1076"/>
          <ac:cxnSpMkLst>
            <pc:docMk/>
            <pc:sldMk cId="125014599" sldId="262"/>
            <ac:cxnSpMk id="19" creationId="{26CACA86-2F6E-45CF-B337-58A288BF31AD}"/>
          </ac:cxnSpMkLst>
        </pc:cxnChg>
        <pc:cxnChg chg="add mod">
          <ac:chgData name="MARVYN Jim" userId="3eef6459-5430-45e0-94c1-26b90047ac20" providerId="ADAL" clId="{DA47CA6A-FACC-4EE9-BC95-EA2675210FAE}" dt="2021-04-03T12:07:10.010" v="2796" actId="1076"/>
          <ac:cxnSpMkLst>
            <pc:docMk/>
            <pc:sldMk cId="125014599" sldId="262"/>
            <ac:cxnSpMk id="20" creationId="{82009137-5486-40DD-BA38-64E85E9F3615}"/>
          </ac:cxnSpMkLst>
        </pc:cxnChg>
        <pc:cxnChg chg="add mod">
          <ac:chgData name="MARVYN Jim" userId="3eef6459-5430-45e0-94c1-26b90047ac20" providerId="ADAL" clId="{DA47CA6A-FACC-4EE9-BC95-EA2675210FAE}" dt="2021-04-03T12:07:10.010" v="2796" actId="1076"/>
          <ac:cxnSpMkLst>
            <pc:docMk/>
            <pc:sldMk cId="125014599" sldId="262"/>
            <ac:cxnSpMk id="21" creationId="{4EE950C8-FCD8-454D-90A3-D42F68D528C5}"/>
          </ac:cxnSpMkLst>
        </pc:cxnChg>
        <pc:cxnChg chg="add del mod">
          <ac:chgData name="MARVYN Jim" userId="3eef6459-5430-45e0-94c1-26b90047ac20" providerId="ADAL" clId="{DA47CA6A-FACC-4EE9-BC95-EA2675210FAE}" dt="2021-03-31T18:29:40.269" v="920" actId="478"/>
          <ac:cxnSpMkLst>
            <pc:docMk/>
            <pc:sldMk cId="125014599" sldId="262"/>
            <ac:cxnSpMk id="23" creationId="{3B2B5081-D3E9-4178-8AB8-19AFA37F17ED}"/>
          </ac:cxnSpMkLst>
        </pc:cxnChg>
        <pc:cxnChg chg="add del mod">
          <ac:chgData name="MARVYN Jim" userId="3eef6459-5430-45e0-94c1-26b90047ac20" providerId="ADAL" clId="{DA47CA6A-FACC-4EE9-BC95-EA2675210FAE}" dt="2021-03-31T18:29:55.333" v="925" actId="478"/>
          <ac:cxnSpMkLst>
            <pc:docMk/>
            <pc:sldMk cId="125014599" sldId="262"/>
            <ac:cxnSpMk id="24" creationId="{1923E7B0-92B9-4897-9BE2-3DF439BB5655}"/>
          </ac:cxnSpMkLst>
        </pc:cxnChg>
        <pc:cxnChg chg="add del mod">
          <ac:chgData name="MARVYN Jim" userId="3eef6459-5430-45e0-94c1-26b90047ac20" providerId="ADAL" clId="{DA47CA6A-FACC-4EE9-BC95-EA2675210FAE}" dt="2021-03-31T18:29:43.108" v="921" actId="478"/>
          <ac:cxnSpMkLst>
            <pc:docMk/>
            <pc:sldMk cId="125014599" sldId="262"/>
            <ac:cxnSpMk id="25" creationId="{DEE0C8B4-E509-4B37-83AA-3A12CCA7BFDB}"/>
          </ac:cxnSpMkLst>
        </pc:cxnChg>
        <pc:cxnChg chg="add del mod">
          <ac:chgData name="MARVYN Jim" userId="3eef6459-5430-45e0-94c1-26b90047ac20" providerId="ADAL" clId="{DA47CA6A-FACC-4EE9-BC95-EA2675210FAE}" dt="2021-03-31T18:29:43.108" v="921" actId="478"/>
          <ac:cxnSpMkLst>
            <pc:docMk/>
            <pc:sldMk cId="125014599" sldId="262"/>
            <ac:cxnSpMk id="26" creationId="{75CAAED2-1A27-4980-87A0-3C23E733A247}"/>
          </ac:cxnSpMkLst>
        </pc:cxnChg>
        <pc:cxnChg chg="add del mod">
          <ac:chgData name="MARVYN Jim" userId="3eef6459-5430-45e0-94c1-26b90047ac20" providerId="ADAL" clId="{DA47CA6A-FACC-4EE9-BC95-EA2675210FAE}" dt="2021-03-31T18:29:40.269" v="920" actId="478"/>
          <ac:cxnSpMkLst>
            <pc:docMk/>
            <pc:sldMk cId="125014599" sldId="262"/>
            <ac:cxnSpMk id="31" creationId="{22FB8CAA-B24E-4B8C-AD0D-51B74ADB95E1}"/>
          </ac:cxnSpMkLst>
        </pc:cxnChg>
        <pc:cxnChg chg="add del mod">
          <ac:chgData name="MARVYN Jim" userId="3eef6459-5430-45e0-94c1-26b90047ac20" providerId="ADAL" clId="{DA47CA6A-FACC-4EE9-BC95-EA2675210FAE}" dt="2021-03-31T18:29:40.269" v="920" actId="478"/>
          <ac:cxnSpMkLst>
            <pc:docMk/>
            <pc:sldMk cId="125014599" sldId="262"/>
            <ac:cxnSpMk id="32" creationId="{C7C730F0-EFC0-42D8-A450-430F400219F4}"/>
          </ac:cxnSpMkLst>
        </pc:cxnChg>
        <pc:cxnChg chg="add del mod">
          <ac:chgData name="MARVYN Jim" userId="3eef6459-5430-45e0-94c1-26b90047ac20" providerId="ADAL" clId="{DA47CA6A-FACC-4EE9-BC95-EA2675210FAE}" dt="2021-03-31T18:29:40.269" v="920" actId="478"/>
          <ac:cxnSpMkLst>
            <pc:docMk/>
            <pc:sldMk cId="125014599" sldId="262"/>
            <ac:cxnSpMk id="33" creationId="{5764BD9E-26AD-48CB-BF54-53C4985D9AD4}"/>
          </ac:cxnSpMkLst>
        </pc:cxnChg>
        <pc:cxnChg chg="add del mod">
          <ac:chgData name="MARVYN Jim" userId="3eef6459-5430-45e0-94c1-26b90047ac20" providerId="ADAL" clId="{DA47CA6A-FACC-4EE9-BC95-EA2675210FAE}" dt="2021-03-31T18:29:40.269" v="920" actId="478"/>
          <ac:cxnSpMkLst>
            <pc:docMk/>
            <pc:sldMk cId="125014599" sldId="262"/>
            <ac:cxnSpMk id="34" creationId="{0AF906AE-E242-4057-9CBC-E942906740A8}"/>
          </ac:cxnSpMkLst>
        </pc:cxnChg>
        <pc:cxnChg chg="add del mod">
          <ac:chgData name="MARVYN Jim" userId="3eef6459-5430-45e0-94c1-26b90047ac20" providerId="ADAL" clId="{DA47CA6A-FACC-4EE9-BC95-EA2675210FAE}" dt="2021-03-31T18:29:40.269" v="920" actId="478"/>
          <ac:cxnSpMkLst>
            <pc:docMk/>
            <pc:sldMk cId="125014599" sldId="262"/>
            <ac:cxnSpMk id="39" creationId="{E5440332-32AD-455F-982C-D46992B53245}"/>
          </ac:cxnSpMkLst>
        </pc:cxnChg>
        <pc:cxnChg chg="add del mod">
          <ac:chgData name="MARVYN Jim" userId="3eef6459-5430-45e0-94c1-26b90047ac20" providerId="ADAL" clId="{DA47CA6A-FACC-4EE9-BC95-EA2675210FAE}" dt="2021-03-31T18:29:40.269" v="920" actId="478"/>
          <ac:cxnSpMkLst>
            <pc:docMk/>
            <pc:sldMk cId="125014599" sldId="262"/>
            <ac:cxnSpMk id="40" creationId="{69FC4C5E-EF46-403B-9D36-3469B6264168}"/>
          </ac:cxnSpMkLst>
        </pc:cxnChg>
        <pc:cxnChg chg="add del mod">
          <ac:chgData name="MARVYN Jim" userId="3eef6459-5430-45e0-94c1-26b90047ac20" providerId="ADAL" clId="{DA47CA6A-FACC-4EE9-BC95-EA2675210FAE}" dt="2021-03-31T18:29:40.269" v="920" actId="478"/>
          <ac:cxnSpMkLst>
            <pc:docMk/>
            <pc:sldMk cId="125014599" sldId="262"/>
            <ac:cxnSpMk id="41" creationId="{F01FB191-964A-4867-A730-5CB5BC304641}"/>
          </ac:cxnSpMkLst>
        </pc:cxnChg>
        <pc:cxnChg chg="add del mod">
          <ac:chgData name="MARVYN Jim" userId="3eef6459-5430-45e0-94c1-26b90047ac20" providerId="ADAL" clId="{DA47CA6A-FACC-4EE9-BC95-EA2675210FAE}" dt="2021-03-31T18:29:40.269" v="920" actId="478"/>
          <ac:cxnSpMkLst>
            <pc:docMk/>
            <pc:sldMk cId="125014599" sldId="262"/>
            <ac:cxnSpMk id="42" creationId="{666A31B4-C148-4FD9-AB1C-A40F81D586F7}"/>
          </ac:cxnSpMkLst>
        </pc:cxnChg>
        <pc:cxnChg chg="add del mod">
          <ac:chgData name="MARVYN Jim" userId="3eef6459-5430-45e0-94c1-26b90047ac20" providerId="ADAL" clId="{DA47CA6A-FACC-4EE9-BC95-EA2675210FAE}" dt="2021-03-31T18:44:27.104" v="1191" actId="478"/>
          <ac:cxnSpMkLst>
            <pc:docMk/>
            <pc:sldMk cId="125014599" sldId="262"/>
            <ac:cxnSpMk id="67" creationId="{75E15CBB-EEE4-445B-A6DF-680F49A27C22}"/>
          </ac:cxnSpMkLst>
        </pc:cxnChg>
        <pc:cxnChg chg="add mod">
          <ac:chgData name="MARVYN Jim" userId="3eef6459-5430-45e0-94c1-26b90047ac20" providerId="ADAL" clId="{DA47CA6A-FACC-4EE9-BC95-EA2675210FAE}" dt="2021-04-03T12:07:10.010" v="2796" actId="1076"/>
          <ac:cxnSpMkLst>
            <pc:docMk/>
            <pc:sldMk cId="125014599" sldId="262"/>
            <ac:cxnSpMk id="68" creationId="{87AA006E-8EF9-46A1-8A0E-32D76A4EB2B9}"/>
          </ac:cxnSpMkLst>
        </pc:cxnChg>
        <pc:cxnChg chg="add mod">
          <ac:chgData name="MARVYN Jim" userId="3eef6459-5430-45e0-94c1-26b90047ac20" providerId="ADAL" clId="{DA47CA6A-FACC-4EE9-BC95-EA2675210FAE}" dt="2021-04-03T12:07:10.010" v="2796" actId="1076"/>
          <ac:cxnSpMkLst>
            <pc:docMk/>
            <pc:sldMk cId="125014599" sldId="262"/>
            <ac:cxnSpMk id="74" creationId="{0939FE81-05BB-4435-8443-F524AFE59E6F}"/>
          </ac:cxnSpMkLst>
        </pc:cxnChg>
        <pc:cxnChg chg="add mod">
          <ac:chgData name="MARVYN Jim" userId="3eef6459-5430-45e0-94c1-26b90047ac20" providerId="ADAL" clId="{DA47CA6A-FACC-4EE9-BC95-EA2675210FAE}" dt="2021-04-03T12:07:10.010" v="2796" actId="1076"/>
          <ac:cxnSpMkLst>
            <pc:docMk/>
            <pc:sldMk cId="125014599" sldId="262"/>
            <ac:cxnSpMk id="76" creationId="{9644A940-6D23-4858-9CEA-F105DD29E8FC}"/>
          </ac:cxnSpMkLst>
        </pc:cxnChg>
        <pc:cxnChg chg="add mod">
          <ac:chgData name="MARVYN Jim" userId="3eef6459-5430-45e0-94c1-26b90047ac20" providerId="ADAL" clId="{DA47CA6A-FACC-4EE9-BC95-EA2675210FAE}" dt="2021-04-03T12:07:29.661" v="2799" actId="1076"/>
          <ac:cxnSpMkLst>
            <pc:docMk/>
            <pc:sldMk cId="125014599" sldId="262"/>
            <ac:cxnSpMk id="95" creationId="{B6AE61F5-F280-464D-995A-F469BF22B8A6}"/>
          </ac:cxnSpMkLst>
        </pc:cxnChg>
        <pc:cxnChg chg="add mod">
          <ac:chgData name="MARVYN Jim" userId="3eef6459-5430-45e0-94c1-26b90047ac20" providerId="ADAL" clId="{DA47CA6A-FACC-4EE9-BC95-EA2675210FAE}" dt="2021-04-03T12:07:29.661" v="2799" actId="1076"/>
          <ac:cxnSpMkLst>
            <pc:docMk/>
            <pc:sldMk cId="125014599" sldId="262"/>
            <ac:cxnSpMk id="97" creationId="{BBEA74AD-D311-4D63-9E7A-BB6BDAA1B228}"/>
          </ac:cxnSpMkLst>
        </pc:cxnChg>
        <pc:cxnChg chg="add mod">
          <ac:chgData name="MARVYN Jim" userId="3eef6459-5430-45e0-94c1-26b90047ac20" providerId="ADAL" clId="{DA47CA6A-FACC-4EE9-BC95-EA2675210FAE}" dt="2021-04-03T12:07:29.661" v="2799" actId="1076"/>
          <ac:cxnSpMkLst>
            <pc:docMk/>
            <pc:sldMk cId="125014599" sldId="262"/>
            <ac:cxnSpMk id="99" creationId="{499F9B1E-917D-4FAA-98AC-3A2B386718DB}"/>
          </ac:cxnSpMkLst>
        </pc:cxnChg>
        <pc:cxnChg chg="add mod">
          <ac:chgData name="MARVYN Jim" userId="3eef6459-5430-45e0-94c1-26b90047ac20" providerId="ADAL" clId="{DA47CA6A-FACC-4EE9-BC95-EA2675210FAE}" dt="2021-04-03T12:07:29.661" v="2799" actId="1076"/>
          <ac:cxnSpMkLst>
            <pc:docMk/>
            <pc:sldMk cId="125014599" sldId="262"/>
            <ac:cxnSpMk id="101" creationId="{A67F55B4-172D-45A9-A42F-C4DFBD168439}"/>
          </ac:cxnSpMkLst>
        </pc:cxnChg>
        <pc:cxnChg chg="add mod">
          <ac:chgData name="MARVYN Jim" userId="3eef6459-5430-45e0-94c1-26b90047ac20" providerId="ADAL" clId="{DA47CA6A-FACC-4EE9-BC95-EA2675210FAE}" dt="2021-04-03T12:07:29.661" v="2799" actId="1076"/>
          <ac:cxnSpMkLst>
            <pc:docMk/>
            <pc:sldMk cId="125014599" sldId="262"/>
            <ac:cxnSpMk id="103" creationId="{BF9F06E2-C22F-4C7F-99FC-39ABF0FBEF12}"/>
          </ac:cxnSpMkLst>
        </pc:cxnChg>
        <pc:cxnChg chg="add mod">
          <ac:chgData name="MARVYN Jim" userId="3eef6459-5430-45e0-94c1-26b90047ac20" providerId="ADAL" clId="{DA47CA6A-FACC-4EE9-BC95-EA2675210FAE}" dt="2021-04-03T12:07:29.661" v="2799" actId="1076"/>
          <ac:cxnSpMkLst>
            <pc:docMk/>
            <pc:sldMk cId="125014599" sldId="262"/>
            <ac:cxnSpMk id="105" creationId="{CE795C4D-0CBA-41D0-996E-7B367AEE4B82}"/>
          </ac:cxnSpMkLst>
        </pc:cxnChg>
        <pc:cxnChg chg="add mod">
          <ac:chgData name="MARVYN Jim" userId="3eef6459-5430-45e0-94c1-26b90047ac20" providerId="ADAL" clId="{DA47CA6A-FACC-4EE9-BC95-EA2675210FAE}" dt="2021-03-31T18:49:48.315" v="1239" actId="1076"/>
          <ac:cxnSpMkLst>
            <pc:docMk/>
            <pc:sldMk cId="125014599" sldId="262"/>
            <ac:cxnSpMk id="115" creationId="{B0CA8024-8926-4221-934C-B08646EA068A}"/>
          </ac:cxnSpMkLst>
        </pc:cxnChg>
        <pc:cxnChg chg="add mod">
          <ac:chgData name="MARVYN Jim" userId="3eef6459-5430-45e0-94c1-26b90047ac20" providerId="ADAL" clId="{DA47CA6A-FACC-4EE9-BC95-EA2675210FAE}" dt="2021-03-31T18:49:48.315" v="1239" actId="1076"/>
          <ac:cxnSpMkLst>
            <pc:docMk/>
            <pc:sldMk cId="125014599" sldId="262"/>
            <ac:cxnSpMk id="116" creationId="{29B32C95-A660-4DE0-96AA-6C12A505548A}"/>
          </ac:cxnSpMkLst>
        </pc:cxnChg>
        <pc:cxnChg chg="add mod">
          <ac:chgData name="MARVYN Jim" userId="3eef6459-5430-45e0-94c1-26b90047ac20" providerId="ADAL" clId="{DA47CA6A-FACC-4EE9-BC95-EA2675210FAE}" dt="2021-03-31T18:49:48.315" v="1239" actId="1076"/>
          <ac:cxnSpMkLst>
            <pc:docMk/>
            <pc:sldMk cId="125014599" sldId="262"/>
            <ac:cxnSpMk id="117" creationId="{13C64CDA-227E-4A99-9CBC-07FC7B9A5A0E}"/>
          </ac:cxnSpMkLst>
        </pc:cxnChg>
        <pc:cxnChg chg="add mod">
          <ac:chgData name="MARVYN Jim" userId="3eef6459-5430-45e0-94c1-26b90047ac20" providerId="ADAL" clId="{DA47CA6A-FACC-4EE9-BC95-EA2675210FAE}" dt="2021-03-31T18:49:48.315" v="1239" actId="1076"/>
          <ac:cxnSpMkLst>
            <pc:docMk/>
            <pc:sldMk cId="125014599" sldId="262"/>
            <ac:cxnSpMk id="118" creationId="{A0C38B32-E79D-49BA-AD55-AF323172ED14}"/>
          </ac:cxnSpMkLst>
        </pc:cxnChg>
        <pc:cxnChg chg="add mod">
          <ac:chgData name="MARVYN Jim" userId="3eef6459-5430-45e0-94c1-26b90047ac20" providerId="ADAL" clId="{DA47CA6A-FACC-4EE9-BC95-EA2675210FAE}" dt="2021-04-03T12:07:10.010" v="2796" actId="1076"/>
          <ac:cxnSpMkLst>
            <pc:docMk/>
            <pc:sldMk cId="125014599" sldId="262"/>
            <ac:cxnSpMk id="123" creationId="{658F3771-E7C1-43C5-9202-F4D97014ACC5}"/>
          </ac:cxnSpMkLst>
        </pc:cxnChg>
        <pc:cxnChg chg="add mod">
          <ac:chgData name="MARVYN Jim" userId="3eef6459-5430-45e0-94c1-26b90047ac20" providerId="ADAL" clId="{DA47CA6A-FACC-4EE9-BC95-EA2675210FAE}" dt="2021-03-31T18:50:11.876" v="1255" actId="1035"/>
          <ac:cxnSpMkLst>
            <pc:docMk/>
            <pc:sldMk cId="125014599" sldId="262"/>
            <ac:cxnSpMk id="140" creationId="{49CC0CD9-F9F2-4BCB-A5F6-8EB2D6E38369}"/>
          </ac:cxnSpMkLst>
        </pc:cxnChg>
        <pc:cxnChg chg="add mod">
          <ac:chgData name="MARVYN Jim" userId="3eef6459-5430-45e0-94c1-26b90047ac20" providerId="ADAL" clId="{DA47CA6A-FACC-4EE9-BC95-EA2675210FAE}" dt="2021-03-31T18:50:11.876" v="1255" actId="1035"/>
          <ac:cxnSpMkLst>
            <pc:docMk/>
            <pc:sldMk cId="125014599" sldId="262"/>
            <ac:cxnSpMk id="141" creationId="{6B56AD21-A787-4747-B297-77D70C482A64}"/>
          </ac:cxnSpMkLst>
        </pc:cxnChg>
        <pc:cxnChg chg="add mod">
          <ac:chgData name="MARVYN Jim" userId="3eef6459-5430-45e0-94c1-26b90047ac20" providerId="ADAL" clId="{DA47CA6A-FACC-4EE9-BC95-EA2675210FAE}" dt="2021-03-31T18:52:38.231" v="1290" actId="1038"/>
          <ac:cxnSpMkLst>
            <pc:docMk/>
            <pc:sldMk cId="125014599" sldId="262"/>
            <ac:cxnSpMk id="153" creationId="{4FAF0BED-2B23-4105-8ED8-D543E6D030D8}"/>
          </ac:cxnSpMkLst>
        </pc:cxnChg>
        <pc:cxnChg chg="add mod">
          <ac:chgData name="MARVYN Jim" userId="3eef6459-5430-45e0-94c1-26b90047ac20" providerId="ADAL" clId="{DA47CA6A-FACC-4EE9-BC95-EA2675210FAE}" dt="2021-03-31T18:52:38.231" v="1290" actId="1038"/>
          <ac:cxnSpMkLst>
            <pc:docMk/>
            <pc:sldMk cId="125014599" sldId="262"/>
            <ac:cxnSpMk id="154" creationId="{834A716A-88B3-4919-A877-2A3DDE061CD2}"/>
          </ac:cxnSpMkLst>
        </pc:cxnChg>
        <pc:cxnChg chg="add mod">
          <ac:chgData name="MARVYN Jim" userId="3eef6459-5430-45e0-94c1-26b90047ac20" providerId="ADAL" clId="{DA47CA6A-FACC-4EE9-BC95-EA2675210FAE}" dt="2021-03-31T18:52:52.157" v="1293" actId="1076"/>
          <ac:cxnSpMkLst>
            <pc:docMk/>
            <pc:sldMk cId="125014599" sldId="262"/>
            <ac:cxnSpMk id="155" creationId="{B4AF6A4A-2949-488C-B9C5-371CDE757FCE}"/>
          </ac:cxnSpMkLst>
        </pc:cxnChg>
        <pc:cxnChg chg="add del mod">
          <ac:chgData name="MARVYN Jim" userId="3eef6459-5430-45e0-94c1-26b90047ac20" providerId="ADAL" clId="{DA47CA6A-FACC-4EE9-BC95-EA2675210FAE}" dt="2021-03-31T18:52:06.790" v="1275" actId="478"/>
          <ac:cxnSpMkLst>
            <pc:docMk/>
            <pc:sldMk cId="125014599" sldId="262"/>
            <ac:cxnSpMk id="162" creationId="{26B382BB-4635-4849-81FF-F9899BF10BD0}"/>
          </ac:cxnSpMkLst>
        </pc:cxnChg>
        <pc:cxnChg chg="add mod">
          <ac:chgData name="MARVYN Jim" userId="3eef6459-5430-45e0-94c1-26b90047ac20" providerId="ADAL" clId="{DA47CA6A-FACC-4EE9-BC95-EA2675210FAE}" dt="2021-03-31T18:52:38.231" v="1290" actId="1038"/>
          <ac:cxnSpMkLst>
            <pc:docMk/>
            <pc:sldMk cId="125014599" sldId="262"/>
            <ac:cxnSpMk id="163" creationId="{D0F4BC2B-98D6-47C1-B3AF-B048B04A71A8}"/>
          </ac:cxnSpMkLst>
        </pc:cxnChg>
        <pc:cxnChg chg="add mod">
          <ac:chgData name="MARVYN Jim" userId="3eef6459-5430-45e0-94c1-26b90047ac20" providerId="ADAL" clId="{DA47CA6A-FACC-4EE9-BC95-EA2675210FAE}" dt="2021-03-31T18:52:38.231" v="1290" actId="1038"/>
          <ac:cxnSpMkLst>
            <pc:docMk/>
            <pc:sldMk cId="125014599" sldId="262"/>
            <ac:cxnSpMk id="164" creationId="{56491665-88C8-47D4-827E-4C97597B092A}"/>
          </ac:cxnSpMkLst>
        </pc:cxnChg>
        <pc:cxnChg chg="add mod">
          <ac:chgData name="MARVYN Jim" userId="3eef6459-5430-45e0-94c1-26b90047ac20" providerId="ADAL" clId="{DA47CA6A-FACC-4EE9-BC95-EA2675210FAE}" dt="2021-03-31T18:52:38.231" v="1290" actId="1038"/>
          <ac:cxnSpMkLst>
            <pc:docMk/>
            <pc:sldMk cId="125014599" sldId="262"/>
            <ac:cxnSpMk id="179" creationId="{D6CCE497-BE6A-4C7D-9E30-EB0B762EA29D}"/>
          </ac:cxnSpMkLst>
        </pc:cxnChg>
        <pc:cxnChg chg="add mod">
          <ac:chgData name="MARVYN Jim" userId="3eef6459-5430-45e0-94c1-26b90047ac20" providerId="ADAL" clId="{DA47CA6A-FACC-4EE9-BC95-EA2675210FAE}" dt="2021-03-31T18:53:00.301" v="1294" actId="11529"/>
          <ac:cxnSpMkLst>
            <pc:docMk/>
            <pc:sldMk cId="125014599" sldId="262"/>
            <ac:cxnSpMk id="183" creationId="{C0B5EDA8-3A56-4C15-A3DE-A40F67D98B3E}"/>
          </ac:cxnSpMkLst>
        </pc:cxnChg>
        <pc:cxnChg chg="add mod">
          <ac:chgData name="MARVYN Jim" userId="3eef6459-5430-45e0-94c1-26b90047ac20" providerId="ADAL" clId="{DA47CA6A-FACC-4EE9-BC95-EA2675210FAE}" dt="2021-03-31T18:53:06.729" v="1295" actId="11529"/>
          <ac:cxnSpMkLst>
            <pc:docMk/>
            <pc:sldMk cId="125014599" sldId="262"/>
            <ac:cxnSpMk id="185" creationId="{42FAA205-15EC-46B9-A64A-A13DD26E88C0}"/>
          </ac:cxnSpMkLst>
        </pc:cxnChg>
        <pc:cxnChg chg="add mod">
          <ac:chgData name="MARVYN Jim" userId="3eef6459-5430-45e0-94c1-26b90047ac20" providerId="ADAL" clId="{DA47CA6A-FACC-4EE9-BC95-EA2675210FAE}" dt="2021-03-31T18:53:12.564" v="1296" actId="11529"/>
          <ac:cxnSpMkLst>
            <pc:docMk/>
            <pc:sldMk cId="125014599" sldId="262"/>
            <ac:cxnSpMk id="187" creationId="{57F2D3CC-0DA2-4364-A1FA-D93301B27BF5}"/>
          </ac:cxnSpMkLst>
        </pc:cxnChg>
        <pc:cxnChg chg="add mod">
          <ac:chgData name="MARVYN Jim" userId="3eef6459-5430-45e0-94c1-26b90047ac20" providerId="ADAL" clId="{DA47CA6A-FACC-4EE9-BC95-EA2675210FAE}" dt="2021-03-31T18:53:17.451" v="1297" actId="11529"/>
          <ac:cxnSpMkLst>
            <pc:docMk/>
            <pc:sldMk cId="125014599" sldId="262"/>
            <ac:cxnSpMk id="189" creationId="{DA773A35-A99E-4637-98D9-D2661D54EE73}"/>
          </ac:cxnSpMkLst>
        </pc:cxnChg>
        <pc:cxnChg chg="add mod">
          <ac:chgData name="MARVYN Jim" userId="3eef6459-5430-45e0-94c1-26b90047ac20" providerId="ADAL" clId="{DA47CA6A-FACC-4EE9-BC95-EA2675210FAE}" dt="2021-04-03T12:07:10.010" v="2796" actId="1076"/>
          <ac:cxnSpMkLst>
            <pc:docMk/>
            <pc:sldMk cId="125014599" sldId="262"/>
            <ac:cxnSpMk id="191" creationId="{7F8C779E-E405-4F56-BBC4-11622129D687}"/>
          </ac:cxnSpMkLst>
        </pc:cxnChg>
        <pc:cxnChg chg="add mod">
          <ac:chgData name="MARVYN Jim" userId="3eef6459-5430-45e0-94c1-26b90047ac20" providerId="ADAL" clId="{DA47CA6A-FACC-4EE9-BC95-EA2675210FAE}" dt="2021-04-03T12:07:10.010" v="2796" actId="1076"/>
          <ac:cxnSpMkLst>
            <pc:docMk/>
            <pc:sldMk cId="125014599" sldId="262"/>
            <ac:cxnSpMk id="194" creationId="{9917AF33-C22E-4898-83EA-54F10B70F25D}"/>
          </ac:cxnSpMkLst>
        </pc:cxnChg>
        <pc:cxnChg chg="add mod">
          <ac:chgData name="MARVYN Jim" userId="3eef6459-5430-45e0-94c1-26b90047ac20" providerId="ADAL" clId="{DA47CA6A-FACC-4EE9-BC95-EA2675210FAE}" dt="2021-03-31T18:54:07.264" v="1301" actId="11529"/>
          <ac:cxnSpMkLst>
            <pc:docMk/>
            <pc:sldMk cId="125014599" sldId="262"/>
            <ac:cxnSpMk id="196" creationId="{6A75BCBB-EA15-41C1-8E01-4F3D208A21C1}"/>
          </ac:cxnSpMkLst>
        </pc:cxnChg>
        <pc:cxnChg chg="add mod">
          <ac:chgData name="MARVYN Jim" userId="3eef6459-5430-45e0-94c1-26b90047ac20" providerId="ADAL" clId="{DA47CA6A-FACC-4EE9-BC95-EA2675210FAE}" dt="2021-03-31T18:54:11.756" v="1302" actId="11529"/>
          <ac:cxnSpMkLst>
            <pc:docMk/>
            <pc:sldMk cId="125014599" sldId="262"/>
            <ac:cxnSpMk id="198" creationId="{27E05D55-B5BB-483F-B448-D7C99EDA96BA}"/>
          </ac:cxnSpMkLst>
        </pc:cxnChg>
        <pc:cxnChg chg="add mod">
          <ac:chgData name="MARVYN Jim" userId="3eef6459-5430-45e0-94c1-26b90047ac20" providerId="ADAL" clId="{DA47CA6A-FACC-4EE9-BC95-EA2675210FAE}" dt="2021-03-31T18:54:19.806" v="1303" actId="11529"/>
          <ac:cxnSpMkLst>
            <pc:docMk/>
            <pc:sldMk cId="125014599" sldId="262"/>
            <ac:cxnSpMk id="200" creationId="{026B29C1-4856-4413-8AF8-E171F0377233}"/>
          </ac:cxnSpMkLst>
        </pc:cxnChg>
        <pc:cxnChg chg="add mod">
          <ac:chgData name="MARVYN Jim" userId="3eef6459-5430-45e0-94c1-26b90047ac20" providerId="ADAL" clId="{DA47CA6A-FACC-4EE9-BC95-EA2675210FAE}" dt="2021-04-03T12:07:35.800" v="2800" actId="1076"/>
          <ac:cxnSpMkLst>
            <pc:docMk/>
            <pc:sldMk cId="125014599" sldId="262"/>
            <ac:cxnSpMk id="203" creationId="{EFCAF0F8-F244-4424-8FDC-910F4B4B0343}"/>
          </ac:cxnSpMkLst>
        </pc:cxnChg>
        <pc:cxnChg chg="add mod">
          <ac:chgData name="MARVYN Jim" userId="3eef6459-5430-45e0-94c1-26b90047ac20" providerId="ADAL" clId="{DA47CA6A-FACC-4EE9-BC95-EA2675210FAE}" dt="2021-04-03T12:07:35.800" v="2800" actId="1076"/>
          <ac:cxnSpMkLst>
            <pc:docMk/>
            <pc:sldMk cId="125014599" sldId="262"/>
            <ac:cxnSpMk id="205" creationId="{65314524-1523-42F0-8F1A-4D7C4F2BA47C}"/>
          </ac:cxnSpMkLst>
        </pc:cxnChg>
        <pc:cxnChg chg="add mod">
          <ac:chgData name="MARVYN Jim" userId="3eef6459-5430-45e0-94c1-26b90047ac20" providerId="ADAL" clId="{DA47CA6A-FACC-4EE9-BC95-EA2675210FAE}" dt="2021-04-03T12:07:35.800" v="2800" actId="1076"/>
          <ac:cxnSpMkLst>
            <pc:docMk/>
            <pc:sldMk cId="125014599" sldId="262"/>
            <ac:cxnSpMk id="207" creationId="{143625E7-7757-42CD-8E53-6618D3A3C500}"/>
          </ac:cxnSpMkLst>
        </pc:cxnChg>
      </pc:sldChg>
      <pc:sldChg chg="addSp modSp add">
        <pc:chgData name="MARVYN Jim" userId="3eef6459-5430-45e0-94c1-26b90047ac20" providerId="ADAL" clId="{DA47CA6A-FACC-4EE9-BC95-EA2675210FAE}" dt="2021-04-03T12:05:01.425" v="2664" actId="20577"/>
        <pc:sldMkLst>
          <pc:docMk/>
          <pc:sldMk cId="3597807327" sldId="263"/>
        </pc:sldMkLst>
        <pc:spChg chg="add mod">
          <ac:chgData name="MARVYN Jim" userId="3eef6459-5430-45e0-94c1-26b90047ac20" providerId="ADAL" clId="{DA47CA6A-FACC-4EE9-BC95-EA2675210FAE}" dt="2021-03-31T17:01:57.437" v="631" actId="1076"/>
          <ac:spMkLst>
            <pc:docMk/>
            <pc:sldMk cId="3597807327" sldId="263"/>
            <ac:spMk id="3" creationId="{6C3F0E3D-200C-490E-B7F0-1FF33457CF03}"/>
          </ac:spMkLst>
        </pc:spChg>
        <pc:spChg chg="add mod">
          <ac:chgData name="MARVYN Jim" userId="3eef6459-5430-45e0-94c1-26b90047ac20" providerId="ADAL" clId="{DA47CA6A-FACC-4EE9-BC95-EA2675210FAE}" dt="2021-04-03T12:05:01.425" v="2664" actId="20577"/>
          <ac:spMkLst>
            <pc:docMk/>
            <pc:sldMk cId="3597807327" sldId="263"/>
            <ac:spMk id="5" creationId="{422CA691-92C2-49A3-B858-21C5D4DC73C4}"/>
          </ac:spMkLst>
        </pc:spChg>
        <pc:graphicFrameChg chg="add mod modGraphic">
          <ac:chgData name="MARVYN Jim" userId="3eef6459-5430-45e0-94c1-26b90047ac20" providerId="ADAL" clId="{DA47CA6A-FACC-4EE9-BC95-EA2675210FAE}" dt="2021-03-31T17:01:47.031" v="629" actId="1076"/>
          <ac:graphicFrameMkLst>
            <pc:docMk/>
            <pc:sldMk cId="3597807327" sldId="263"/>
            <ac:graphicFrameMk id="2" creationId="{147BDBB4-E939-4601-8688-DCB3F3851CC0}"/>
          </ac:graphicFrameMkLst>
        </pc:graphicFrameChg>
        <pc:graphicFrameChg chg="add mod modGraphic">
          <ac:chgData name="MARVYN Jim" userId="3eef6459-5430-45e0-94c1-26b90047ac20" providerId="ADAL" clId="{DA47CA6A-FACC-4EE9-BC95-EA2675210FAE}" dt="2021-03-31T17:04:43.917" v="693" actId="1076"/>
          <ac:graphicFrameMkLst>
            <pc:docMk/>
            <pc:sldMk cId="3597807327" sldId="263"/>
            <ac:graphicFrameMk id="4" creationId="{28F08641-31B3-4BB6-BC11-6D390125BF17}"/>
          </ac:graphicFrameMkLst>
        </pc:graphicFrameChg>
      </pc:sldChg>
      <pc:sldChg chg="addSp delSp modSp add">
        <pc:chgData name="MARVYN Jim" userId="3eef6459-5430-45e0-94c1-26b90047ac20" providerId="ADAL" clId="{DA47CA6A-FACC-4EE9-BC95-EA2675210FAE}" dt="2021-04-02T16:17:49.924" v="1985" actId="208"/>
        <pc:sldMkLst>
          <pc:docMk/>
          <pc:sldMk cId="2695953876" sldId="264"/>
        </pc:sldMkLst>
        <pc:spChg chg="add mod">
          <ac:chgData name="MARVYN Jim" userId="3eef6459-5430-45e0-94c1-26b90047ac20" providerId="ADAL" clId="{DA47CA6A-FACC-4EE9-BC95-EA2675210FAE}" dt="2021-04-02T16:17:49.924" v="1985" actId="208"/>
          <ac:spMkLst>
            <pc:docMk/>
            <pc:sldMk cId="2695953876" sldId="264"/>
            <ac:spMk id="2" creationId="{8BF05921-156C-4C86-BEC5-64B1C0D34677}"/>
          </ac:spMkLst>
        </pc:spChg>
        <pc:spChg chg="add del mod">
          <ac:chgData name="MARVYN Jim" userId="3eef6459-5430-45e0-94c1-26b90047ac20" providerId="ADAL" clId="{DA47CA6A-FACC-4EE9-BC95-EA2675210FAE}" dt="2021-04-02T16:17:35.706" v="1974"/>
          <ac:spMkLst>
            <pc:docMk/>
            <pc:sldMk cId="2695953876" sldId="264"/>
            <ac:spMk id="5" creationId="{875B5D0D-220A-430D-B818-F04625FF766D}"/>
          </ac:spMkLst>
        </pc:spChg>
        <pc:graphicFrameChg chg="add del mod modGraphic">
          <ac:chgData name="MARVYN Jim" userId="3eef6459-5430-45e0-94c1-26b90047ac20" providerId="ADAL" clId="{DA47CA6A-FACC-4EE9-BC95-EA2675210FAE}" dt="2021-04-02T11:04:06.686" v="1940" actId="478"/>
          <ac:graphicFrameMkLst>
            <pc:docMk/>
            <pc:sldMk cId="2695953876" sldId="264"/>
            <ac:graphicFrameMk id="4" creationId="{0ADA8C6C-039F-4D10-85D7-57E084D558A7}"/>
          </ac:graphicFrameMkLst>
        </pc:graphicFrameChg>
      </pc:sldChg>
      <pc:sldChg chg="addSp modSp add">
        <pc:chgData name="MARVYN Jim" userId="3eef6459-5430-45e0-94c1-26b90047ac20" providerId="ADAL" clId="{DA47CA6A-FACC-4EE9-BC95-EA2675210FAE}" dt="2021-04-02T16:17:55.835" v="1986" actId="208"/>
        <pc:sldMkLst>
          <pc:docMk/>
          <pc:sldMk cId="2710245578" sldId="265"/>
        </pc:sldMkLst>
        <pc:spChg chg="add mod">
          <ac:chgData name="MARVYN Jim" userId="3eef6459-5430-45e0-94c1-26b90047ac20" providerId="ADAL" clId="{DA47CA6A-FACC-4EE9-BC95-EA2675210FAE}" dt="2021-04-02T16:17:55.835" v="1986" actId="208"/>
          <ac:spMkLst>
            <pc:docMk/>
            <pc:sldMk cId="2710245578" sldId="265"/>
            <ac:spMk id="2" creationId="{0DE81CA9-AA5F-4213-8D38-A5B79CA333A2}"/>
          </ac:spMkLst>
        </pc:spChg>
      </pc:sldChg>
      <pc:sldChg chg="addSp modSp add mod">
        <pc:chgData name="MARVYN Jim" userId="3eef6459-5430-45e0-94c1-26b90047ac20" providerId="ADAL" clId="{DA47CA6A-FACC-4EE9-BC95-EA2675210FAE}" dt="2021-04-03T11:40:11.755" v="2067" actId="1076"/>
        <pc:sldMkLst>
          <pc:docMk/>
          <pc:sldMk cId="399853109" sldId="266"/>
        </pc:sldMkLst>
        <pc:spChg chg="add mod">
          <ac:chgData name="MARVYN Jim" userId="3eef6459-5430-45e0-94c1-26b90047ac20" providerId="ADAL" clId="{DA47CA6A-FACC-4EE9-BC95-EA2675210FAE}" dt="2021-04-03T11:37:19.443" v="2000" actId="20577"/>
          <ac:spMkLst>
            <pc:docMk/>
            <pc:sldMk cId="399853109" sldId="266"/>
            <ac:spMk id="2" creationId="{F073F128-4592-4783-BB85-CDF2C5E70AC1}"/>
          </ac:spMkLst>
        </pc:spChg>
        <pc:spChg chg="add mod">
          <ac:chgData name="MARVYN Jim" userId="3eef6459-5430-45e0-94c1-26b90047ac20" providerId="ADAL" clId="{DA47CA6A-FACC-4EE9-BC95-EA2675210FAE}" dt="2021-04-03T11:39:44.925" v="2059" actId="1076"/>
          <ac:spMkLst>
            <pc:docMk/>
            <pc:sldMk cId="399853109" sldId="266"/>
            <ac:spMk id="4" creationId="{EEFBB82F-EC20-4EC9-9073-C471AC0F6AB0}"/>
          </ac:spMkLst>
        </pc:spChg>
        <pc:spChg chg="add mod">
          <ac:chgData name="MARVYN Jim" userId="3eef6459-5430-45e0-94c1-26b90047ac20" providerId="ADAL" clId="{DA47CA6A-FACC-4EE9-BC95-EA2675210FAE}" dt="2021-04-03T11:40:11.755" v="2067" actId="1076"/>
          <ac:spMkLst>
            <pc:docMk/>
            <pc:sldMk cId="399853109" sldId="266"/>
            <ac:spMk id="6" creationId="{5FF1961A-4BE6-477E-A08D-A2C350B0205B}"/>
          </ac:spMkLst>
        </pc:spChg>
        <pc:graphicFrameChg chg="add mod">
          <ac:chgData name="MARVYN Jim" userId="3eef6459-5430-45e0-94c1-26b90047ac20" providerId="ADAL" clId="{DA47CA6A-FACC-4EE9-BC95-EA2675210FAE}" dt="2021-04-03T11:39:42.644" v="2058" actId="1076"/>
          <ac:graphicFrameMkLst>
            <pc:docMk/>
            <pc:sldMk cId="399853109" sldId="266"/>
            <ac:graphicFrameMk id="3" creationId="{F2A0AE7A-FDBE-4DFA-B7C6-335D58C38552}"/>
          </ac:graphicFrameMkLst>
        </pc:graphicFrameChg>
        <pc:graphicFrameChg chg="add mod modGraphic">
          <ac:chgData name="MARVYN Jim" userId="3eef6459-5430-45e0-94c1-26b90047ac20" providerId="ADAL" clId="{DA47CA6A-FACC-4EE9-BC95-EA2675210FAE}" dt="2021-04-03T11:39:56.083" v="2064" actId="403"/>
          <ac:graphicFrameMkLst>
            <pc:docMk/>
            <pc:sldMk cId="399853109" sldId="266"/>
            <ac:graphicFrameMk id="5" creationId="{90BE40E7-9B7A-4D5C-978D-549B6F792D5B}"/>
          </ac:graphicFrameMkLst>
        </pc:graphicFrameChg>
      </pc:sldChg>
      <pc:sldChg chg="addSp delSp modSp add">
        <pc:chgData name="MARVYN Jim" userId="3eef6459-5430-45e0-94c1-26b90047ac20" providerId="ADAL" clId="{DA47CA6A-FACC-4EE9-BC95-EA2675210FAE}" dt="2021-04-03T12:00:31.608" v="2497" actId="13926"/>
        <pc:sldMkLst>
          <pc:docMk/>
          <pc:sldMk cId="3652128263" sldId="267"/>
        </pc:sldMkLst>
        <pc:spChg chg="add mod">
          <ac:chgData name="MARVYN Jim" userId="3eef6459-5430-45e0-94c1-26b90047ac20" providerId="ADAL" clId="{DA47CA6A-FACC-4EE9-BC95-EA2675210FAE}" dt="2021-04-03T11:50:50.700" v="2292" actId="1076"/>
          <ac:spMkLst>
            <pc:docMk/>
            <pc:sldMk cId="3652128263" sldId="267"/>
            <ac:spMk id="2" creationId="{60F31E14-2341-4BED-8344-93BE4F30AF23}"/>
          </ac:spMkLst>
        </pc:spChg>
        <pc:spChg chg="add mod">
          <ac:chgData name="MARVYN Jim" userId="3eef6459-5430-45e0-94c1-26b90047ac20" providerId="ADAL" clId="{DA47CA6A-FACC-4EE9-BC95-EA2675210FAE}" dt="2021-04-03T11:50:57.084" v="2293" actId="1076"/>
          <ac:spMkLst>
            <pc:docMk/>
            <pc:sldMk cId="3652128263" sldId="267"/>
            <ac:spMk id="4" creationId="{6C7D0E2D-94E1-46F8-B84C-D0A73D98414B}"/>
          </ac:spMkLst>
        </pc:spChg>
        <pc:spChg chg="add mod">
          <ac:chgData name="MARVYN Jim" userId="3eef6459-5430-45e0-94c1-26b90047ac20" providerId="ADAL" clId="{DA47CA6A-FACC-4EE9-BC95-EA2675210FAE}" dt="2021-04-03T11:50:57.084" v="2293" actId="1076"/>
          <ac:spMkLst>
            <pc:docMk/>
            <pc:sldMk cId="3652128263" sldId="267"/>
            <ac:spMk id="7" creationId="{E15F92D7-5170-4C34-860D-93FEE966DA64}"/>
          </ac:spMkLst>
        </pc:spChg>
        <pc:spChg chg="add mod">
          <ac:chgData name="MARVYN Jim" userId="3eef6459-5430-45e0-94c1-26b90047ac20" providerId="ADAL" clId="{DA47CA6A-FACC-4EE9-BC95-EA2675210FAE}" dt="2021-04-03T11:50:57.084" v="2293" actId="1076"/>
          <ac:spMkLst>
            <pc:docMk/>
            <pc:sldMk cId="3652128263" sldId="267"/>
            <ac:spMk id="9" creationId="{31035089-0F33-44F7-AF56-57FE073EA82D}"/>
          </ac:spMkLst>
        </pc:spChg>
        <pc:spChg chg="add del">
          <ac:chgData name="MARVYN Jim" userId="3eef6459-5430-45e0-94c1-26b90047ac20" providerId="ADAL" clId="{DA47CA6A-FACC-4EE9-BC95-EA2675210FAE}" dt="2021-04-03T11:47:09.901" v="2179" actId="478"/>
          <ac:spMkLst>
            <pc:docMk/>
            <pc:sldMk cId="3652128263" sldId="267"/>
            <ac:spMk id="11" creationId="{34A7D0A5-4215-43A1-AB13-3862B2B73303}"/>
          </ac:spMkLst>
        </pc:spChg>
        <pc:spChg chg="add mod">
          <ac:chgData name="MARVYN Jim" userId="3eef6459-5430-45e0-94c1-26b90047ac20" providerId="ADAL" clId="{DA47CA6A-FACC-4EE9-BC95-EA2675210FAE}" dt="2021-04-03T11:50:57.084" v="2293" actId="1076"/>
          <ac:spMkLst>
            <pc:docMk/>
            <pc:sldMk cId="3652128263" sldId="267"/>
            <ac:spMk id="12" creationId="{40CDD708-ABD1-4883-86F7-0E02B1C498FE}"/>
          </ac:spMkLst>
        </pc:spChg>
        <pc:spChg chg="add mod">
          <ac:chgData name="MARVYN Jim" userId="3eef6459-5430-45e0-94c1-26b90047ac20" providerId="ADAL" clId="{DA47CA6A-FACC-4EE9-BC95-EA2675210FAE}" dt="2021-04-03T11:50:57.084" v="2293" actId="1076"/>
          <ac:spMkLst>
            <pc:docMk/>
            <pc:sldMk cId="3652128263" sldId="267"/>
            <ac:spMk id="14" creationId="{D1774474-49EE-4B66-AF6C-597A0626AA24}"/>
          </ac:spMkLst>
        </pc:spChg>
        <pc:spChg chg="add mod">
          <ac:chgData name="MARVYN Jim" userId="3eef6459-5430-45e0-94c1-26b90047ac20" providerId="ADAL" clId="{DA47CA6A-FACC-4EE9-BC95-EA2675210FAE}" dt="2021-04-03T11:51:45.515" v="2296" actId="1076"/>
          <ac:spMkLst>
            <pc:docMk/>
            <pc:sldMk cId="3652128263" sldId="267"/>
            <ac:spMk id="15" creationId="{D69F2660-21E9-4B60-BA16-B5D2A5AAAD0E}"/>
          </ac:spMkLst>
        </pc:spChg>
        <pc:spChg chg="add mod">
          <ac:chgData name="MARVYN Jim" userId="3eef6459-5430-45e0-94c1-26b90047ac20" providerId="ADAL" clId="{DA47CA6A-FACC-4EE9-BC95-EA2675210FAE}" dt="2021-04-03T12:00:31.608" v="2497" actId="13926"/>
          <ac:spMkLst>
            <pc:docMk/>
            <pc:sldMk cId="3652128263" sldId="267"/>
            <ac:spMk id="16" creationId="{5016B9E7-B1F6-48AC-91F0-A6D4487F0669}"/>
          </ac:spMkLst>
        </pc:spChg>
        <pc:graphicFrameChg chg="add mod modGraphic">
          <ac:chgData name="MARVYN Jim" userId="3eef6459-5430-45e0-94c1-26b90047ac20" providerId="ADAL" clId="{DA47CA6A-FACC-4EE9-BC95-EA2675210FAE}" dt="2021-04-03T11:50:50.700" v="2292" actId="1076"/>
          <ac:graphicFrameMkLst>
            <pc:docMk/>
            <pc:sldMk cId="3652128263" sldId="267"/>
            <ac:graphicFrameMk id="3" creationId="{1E100CF0-5451-4210-9429-57FF35CC07A9}"/>
          </ac:graphicFrameMkLst>
        </pc:graphicFrameChg>
        <pc:graphicFrameChg chg="add del">
          <ac:chgData name="MARVYN Jim" userId="3eef6459-5430-45e0-94c1-26b90047ac20" providerId="ADAL" clId="{DA47CA6A-FACC-4EE9-BC95-EA2675210FAE}" dt="2021-04-03T11:43:31.602" v="2131"/>
          <ac:graphicFrameMkLst>
            <pc:docMk/>
            <pc:sldMk cId="3652128263" sldId="267"/>
            <ac:graphicFrameMk id="5" creationId="{2D209E95-3C02-46B3-A20C-6BAA4697ACDA}"/>
          </ac:graphicFrameMkLst>
        </pc:graphicFrameChg>
        <pc:graphicFrameChg chg="add mod modGraphic">
          <ac:chgData name="MARVYN Jim" userId="3eef6459-5430-45e0-94c1-26b90047ac20" providerId="ADAL" clId="{DA47CA6A-FACC-4EE9-BC95-EA2675210FAE}" dt="2021-04-03T11:50:50.700" v="2292" actId="1076"/>
          <ac:graphicFrameMkLst>
            <pc:docMk/>
            <pc:sldMk cId="3652128263" sldId="267"/>
            <ac:graphicFrameMk id="6" creationId="{3FB6C41D-C8F7-4CB5-B0E5-B162517595C4}"/>
          </ac:graphicFrameMkLst>
        </pc:graphicFrameChg>
        <pc:graphicFrameChg chg="add mod modGraphic">
          <ac:chgData name="MARVYN Jim" userId="3eef6459-5430-45e0-94c1-26b90047ac20" providerId="ADAL" clId="{DA47CA6A-FACC-4EE9-BC95-EA2675210FAE}" dt="2021-04-03T11:50:50.700" v="2292" actId="1076"/>
          <ac:graphicFrameMkLst>
            <pc:docMk/>
            <pc:sldMk cId="3652128263" sldId="267"/>
            <ac:graphicFrameMk id="8" creationId="{B6E77AEC-921A-41D8-AEA4-975FB9625315}"/>
          </ac:graphicFrameMkLst>
        </pc:graphicFrameChg>
        <pc:graphicFrameChg chg="add mod modGraphic">
          <ac:chgData name="MARVYN Jim" userId="3eef6459-5430-45e0-94c1-26b90047ac20" providerId="ADAL" clId="{DA47CA6A-FACC-4EE9-BC95-EA2675210FAE}" dt="2021-04-03T11:50:50.700" v="2292" actId="1076"/>
          <ac:graphicFrameMkLst>
            <pc:docMk/>
            <pc:sldMk cId="3652128263" sldId="267"/>
            <ac:graphicFrameMk id="10" creationId="{7F74E07B-028D-47D4-B7FD-85F11EBE4031}"/>
          </ac:graphicFrameMkLst>
        </pc:graphicFrameChg>
        <pc:graphicFrameChg chg="add mod modGraphic">
          <ac:chgData name="MARVYN Jim" userId="3eef6459-5430-45e0-94c1-26b90047ac20" providerId="ADAL" clId="{DA47CA6A-FACC-4EE9-BC95-EA2675210FAE}" dt="2021-04-03T11:50:50.700" v="2292" actId="1076"/>
          <ac:graphicFrameMkLst>
            <pc:docMk/>
            <pc:sldMk cId="3652128263" sldId="267"/>
            <ac:graphicFrameMk id="13" creationId="{CB217639-256C-4AA4-9C48-03C111C98219}"/>
          </ac:graphicFrameMkLst>
        </pc:graphicFrameChg>
      </pc:sldChg>
      <pc:sldChg chg="add del">
        <pc:chgData name="MARVYN Jim" userId="3eef6459-5430-45e0-94c1-26b90047ac20" providerId="ADAL" clId="{DA47CA6A-FACC-4EE9-BC95-EA2675210FAE}" dt="2021-04-03T12:08:13.784" v="2826" actId="2696"/>
        <pc:sldMkLst>
          <pc:docMk/>
          <pc:sldMk cId="3861479538" sldId="268"/>
        </pc:sldMkLst>
      </pc:sldChg>
      <pc:sldChg chg="add del">
        <pc:chgData name="MARVYN Jim" userId="3eef6459-5430-45e0-94c1-26b90047ac20" providerId="ADAL" clId="{DA47CA6A-FACC-4EE9-BC95-EA2675210FAE}" dt="2021-04-03T12:08:11.798" v="2824" actId="2696"/>
        <pc:sldMkLst>
          <pc:docMk/>
          <pc:sldMk cId="4269507777" sldId="269"/>
        </pc:sldMkLst>
      </pc:sldChg>
      <pc:sldChg chg="add del">
        <pc:chgData name="MARVYN Jim" userId="3eef6459-5430-45e0-94c1-26b90047ac20" providerId="ADAL" clId="{DA47CA6A-FACC-4EE9-BC95-EA2675210FAE}" dt="2021-04-03T12:08:12.501" v="2825" actId="2696"/>
        <pc:sldMkLst>
          <pc:docMk/>
          <pc:sldMk cId="3192711305" sldId="270"/>
        </pc:sldMkLst>
      </pc:sldChg>
    </pc:docChg>
  </pc:docChgLst>
  <pc:docChgLst>
    <pc:chgData name="MARVYN Jim" userId="3eef6459-5430-45e0-94c1-26b90047ac20" providerId="ADAL" clId="{D1836FB6-C5A8-47E7-8487-598F048FEAD4}"/>
    <pc:docChg chg="delSld">
      <pc:chgData name="MARVYN Jim" userId="3eef6459-5430-45e0-94c1-26b90047ac20" providerId="ADAL" clId="{D1836FB6-C5A8-47E7-8487-598F048FEAD4}" dt="2021-04-04T15:30:30.214" v="0" actId="2696"/>
      <pc:docMkLst>
        <pc:docMk/>
      </pc:docMkLst>
      <pc:sldChg chg="del">
        <pc:chgData name="MARVYN Jim" userId="3eef6459-5430-45e0-94c1-26b90047ac20" providerId="ADAL" clId="{D1836FB6-C5A8-47E7-8487-598F048FEAD4}" dt="2021-04-04T15:30:30.214" v="0" actId="2696"/>
        <pc:sldMkLst>
          <pc:docMk/>
          <pc:sldMk cId="125014599" sldId="26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Relationship Id="rId5" Type="http://schemas.microsoft.com/office/2011/relationships/chartStyle" Target="style1.xml"/><Relationship Id="rId4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2692038495188102E-2"/>
          <c:y val="0.10185185185185185"/>
          <c:w val="0.89019685039370078"/>
          <c:h val="0.8046376494604841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Sheet15!$C$3:$C$18</c:f>
              <c:numCache>
                <c:formatCode>General</c:formatCode>
                <c:ptCount val="1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8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</c:numCache>
            </c:numRef>
          </c:xVal>
          <c:yVal>
            <c:numRef>
              <c:f>Sheet15!$D$3:$D$18</c:f>
              <c:numCache>
                <c:formatCode>General</c:formatCode>
                <c:ptCount val="16"/>
                <c:pt idx="0">
                  <c:v>4</c:v>
                </c:pt>
                <c:pt idx="1">
                  <c:v>4</c:v>
                </c:pt>
                <c:pt idx="2">
                  <c:v>10</c:v>
                </c:pt>
                <c:pt idx="3">
                  <c:v>2</c:v>
                </c:pt>
                <c:pt idx="4">
                  <c:v>7</c:v>
                </c:pt>
                <c:pt idx="5">
                  <c:v>7</c:v>
                </c:pt>
                <c:pt idx="6">
                  <c:v>13</c:v>
                </c:pt>
                <c:pt idx="7">
                  <c:v>5</c:v>
                </c:pt>
                <c:pt idx="8">
                  <c:v>9</c:v>
                </c:pt>
                <c:pt idx="9">
                  <c:v>3</c:v>
                </c:pt>
                <c:pt idx="10">
                  <c:v>6</c:v>
                </c:pt>
                <c:pt idx="11">
                  <c:v>10</c:v>
                </c:pt>
                <c:pt idx="12">
                  <c:v>11</c:v>
                </c:pt>
                <c:pt idx="13">
                  <c:v>6</c:v>
                </c:pt>
                <c:pt idx="14">
                  <c:v>4</c:v>
                </c:pt>
                <c:pt idx="15">
                  <c:v>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C27-408F-A96F-1A63532CFE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247424"/>
        <c:axId val="184249344"/>
      </c:scatterChart>
      <c:valAx>
        <c:axId val="18424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49344"/>
        <c:crosses val="autoZero"/>
        <c:crossBetween val="midCat"/>
      </c:valAx>
      <c:valAx>
        <c:axId val="184249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47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4472C4"/>
      </a:solidFill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  <c:userShapes r:id="rId3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0.14172</cdr:x>
      <cdr:y>0.2254</cdr:y>
    </cdr:from>
    <cdr:to>
      <cdr:x>0.42976</cdr:x>
      <cdr:y>0.87672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xmlns="" id="{1F1C7E0B-4AB1-472D-A153-4AB2D0B11624}"/>
            </a:ext>
          </a:extLst>
        </cdr:cNvPr>
        <cdr:cNvSpPr/>
      </cdr:nvSpPr>
      <cdr:spPr>
        <a:xfrm xmlns:a="http://schemas.openxmlformats.org/drawingml/2006/main" rot="20490303">
          <a:off x="647942" y="618316"/>
          <a:ext cx="1316938" cy="1786711"/>
        </a:xfrm>
        <a:prstGeom xmlns:a="http://schemas.openxmlformats.org/drawingml/2006/main" prst="ellipse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0.42735</cdr:x>
      <cdr:y>0</cdr:y>
    </cdr:from>
    <cdr:to>
      <cdr:x>0.91924</cdr:x>
      <cdr:y>0.90795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xmlns="" id="{A1628EFE-27AA-476C-82AA-9AFDF57E872D}"/>
            </a:ext>
          </a:extLst>
        </cdr:cNvPr>
        <cdr:cNvSpPr/>
      </cdr:nvSpPr>
      <cdr:spPr>
        <a:xfrm xmlns:a="http://schemas.openxmlformats.org/drawingml/2006/main" rot="20490303">
          <a:off x="1953840" y="0"/>
          <a:ext cx="2248915" cy="2490690"/>
        </a:xfrm>
        <a:prstGeom xmlns:a="http://schemas.openxmlformats.org/drawingml/2006/main" prst="ellipse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B6C368-289B-4E2C-A4E6-DFBF58321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6264B9E-9BEB-49EB-BD0F-C26B60822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6C96B8-2918-48B9-B76B-AE6E2C49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4D4D-E950-46A1-B92A-C313E4C0426E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4D1AA4-1854-4BAE-A654-120F9AF2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82BFD7-AE83-4EB7-90ED-BF8E4BC3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D6-75D6-4AD0-82B0-F2D1D7D42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2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95BFF0-55B0-4494-A090-E618E50D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3F76B2-EDE2-4ED6-904D-6F469BEE0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BAED50-7A96-49C7-B61C-67688AE7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4D4D-E950-46A1-B92A-C313E4C0426E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9FB63D-4F81-4885-9166-5758FBBE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11EB1F-D4D2-4857-9C9C-5C576595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D6-75D6-4AD0-82B0-F2D1D7D42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58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B037CBF-4FC8-406F-8FBD-9D1447211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674A84F-6EA1-42B1-B1D3-E35099D9B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E762BA-5852-4197-ADEC-E6A88680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4D4D-E950-46A1-B92A-C313E4C0426E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38274F-C4D2-4F23-8CFA-C7FE1AEE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D9E7B0-607D-4891-BE0A-D331851D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D6-75D6-4AD0-82B0-F2D1D7D42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8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CC2159-FA2F-4247-A809-F3D0BC04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8E0120-21C4-4484-94A9-9A7F3382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9C1618-1886-4F0C-AEAE-50B67CC6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4D4D-E950-46A1-B92A-C313E4C0426E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A21824-562A-4A20-969B-BD5CA401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B94FF0-A5FC-4837-BD92-BC50DD67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D6-75D6-4AD0-82B0-F2D1D7D42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84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A6106-B764-4152-B56C-55DC638D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4F22C3-5BA7-4F2A-A054-5CACA5EA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A0E692-F857-4096-8879-CA7DB295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4D4D-E950-46A1-B92A-C313E4C0426E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EEB385-2604-4159-A995-9ADD602D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8D4D65-D691-4013-BEA4-163EE2B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D6-75D6-4AD0-82B0-F2D1D7D42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16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DD42B-D3A2-4DD0-8EFA-6CE9B3ED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43A52A-0C6D-46A5-A661-36F24A77B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9F8EFD-6D46-4EA1-A160-A38D7EE4F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3F4E07-4A0C-4D34-B771-9D9C1BBF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4D4D-E950-46A1-B92A-C313E4C0426E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CEBA61-12E4-47E8-9991-21E134FC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B057D-1A76-4C07-B6C0-1027B6D7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D6-75D6-4AD0-82B0-F2D1D7D42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54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314266-2BB9-4355-A263-9DC20EA4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CCB323-C6CA-4981-BA62-3AEA0F57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8EBA70-5019-4F7F-8552-BB0C1F940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B6C44E4-1BF2-4760-881A-22D7D3604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BB2378C-6F0C-4F9A-BA50-77FDBEE9A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5C5AC0E-F589-473E-905E-3DA9764A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4D4D-E950-46A1-B92A-C313E4C0426E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CB6A9C7-DFC1-4671-B387-2F69E18D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0B03133-2698-417A-81BA-7DA10623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D6-75D6-4AD0-82B0-F2D1D7D42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85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68B6A8-5C47-4304-8E46-D9C988AA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F85F590-CC02-435B-B4D2-38E61139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4D4D-E950-46A1-B92A-C313E4C0426E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1258F9A-4EDC-4CD0-AB8E-8492882E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FD54D6-D62C-4D01-92F8-3BD34759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D6-75D6-4AD0-82B0-F2D1D7D42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03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7B4DF3A-AD48-4885-9F1A-B701578C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4D4D-E950-46A1-B92A-C313E4C0426E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BB1C2E7-E6C8-4DAC-9665-9E0C61D8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54E274-3AEF-44B3-9249-107C12E2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D6-75D6-4AD0-82B0-F2D1D7D42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4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34A842-609E-4816-BD4C-BA26885C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018783-8167-43DA-BC76-A0FCF324A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2EAAD0-E9B8-45C6-B089-683FC2982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943E90B-2E6E-4A06-A9D1-8390E76A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4D4D-E950-46A1-B92A-C313E4C0426E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118652-ACED-4EEF-9250-BBF1D999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8F2FB4-167D-4CFF-A109-AC9F43DC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D6-75D6-4AD0-82B0-F2D1D7D42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75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19B4B-9DAB-47D9-A0D3-466DDEEB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26D1C6F-A279-4F6B-9D9E-96C697EAA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01E41DD-CF86-4A6C-A0C8-F3E3B9390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6F844B-4FE0-4991-86A4-92E2E17F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4D4D-E950-46A1-B92A-C313E4C0426E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C26CD2-F419-46E2-B99F-04C27BF6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4344FF-2040-469B-A30B-C9299D09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D6-75D6-4AD0-82B0-F2D1D7D42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01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BB030B4-D66A-403C-9DD9-D62EFC77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F32834-1F89-449B-A9D0-2536CD99A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DCB8E6-4530-4C25-BDFE-3E0673981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54D4D-E950-46A1-B92A-C313E4C0426E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D91B11-7D76-47CD-923B-AC8FB6A86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8E9C38-C8E2-458C-BF78-4792B5D6F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CB2D6-75D6-4AD0-82B0-F2D1D7D42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246CD8FD-63D0-4F67-A429-87FFA27CE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150291"/>
              </p:ext>
            </p:extLst>
          </p:nvPr>
        </p:nvGraphicFramePr>
        <p:xfrm>
          <a:off x="2463800" y="849789"/>
          <a:ext cx="5943600" cy="38036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34457618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6388733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26859055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xmlns="" val="27180420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97689055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xmlns="" val="9823450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1617568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9637056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631424126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Group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Income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of Income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 Level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 a Car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 a House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Buys 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378314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5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17047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814775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5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97285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79518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662076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9422683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5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93061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150318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5482365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36683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125034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542592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5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147696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856279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4102061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5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77141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434023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780448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6538709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5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97241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D289D9F-D5ED-4348-95FE-3B8D739B7DAA}"/>
              </a:ext>
            </a:extLst>
          </p:cNvPr>
          <p:cNvSpPr txBox="1"/>
          <p:nvPr/>
        </p:nvSpPr>
        <p:spPr>
          <a:xfrm>
            <a:off x="1686560" y="203200"/>
            <a:ext cx="830072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 a) Identify splitting attributes and draw a decision tree based on ID3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96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073F128-4592-4783-BB85-CDF2C5E70AC1}"/>
              </a:ext>
            </a:extLst>
          </p:cNvPr>
          <p:cNvSpPr/>
          <p:nvPr/>
        </p:nvSpPr>
        <p:spPr>
          <a:xfrm>
            <a:off x="254000" y="153737"/>
            <a:ext cx="11714480" cy="157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Question 2) Using K-Medoids method, identify Clusters (k =2) for the following points and also ensure that 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the Medoids (seed object)  you have identified for each Cluster is the right one (justify with the cost)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 (2,2) (3,4) (4,10) (5,2) (5,7) (7,7) (7,13) (8,5) (8,9) (10,3) (10,6) (10,10) (11,11) (12,6) (13,4) (13,8)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xmlns="" id="{F2A0AE7A-FDBE-4DFA-B7C6-335D58C38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832808"/>
              </p:ext>
            </p:extLst>
          </p:nvPr>
        </p:nvGraphicFramePr>
        <p:xfrm>
          <a:off x="5120640" y="2885440"/>
          <a:ext cx="6217920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FBB82F-EC20-4EC9-9073-C471AC0F6AB0}"/>
              </a:ext>
            </a:extLst>
          </p:cNvPr>
          <p:cNvSpPr txBox="1"/>
          <p:nvPr/>
        </p:nvSpPr>
        <p:spPr>
          <a:xfrm>
            <a:off x="2773680" y="1725257"/>
            <a:ext cx="535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Two Clusters Formed for the above given points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0BE40E7-9B7A-4D5C-978D-549B6F792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8710"/>
              </p:ext>
            </p:extLst>
          </p:nvPr>
        </p:nvGraphicFramePr>
        <p:xfrm>
          <a:off x="739140" y="2885440"/>
          <a:ext cx="2136141" cy="3454400"/>
        </p:xfrm>
        <a:graphic>
          <a:graphicData uri="http://schemas.openxmlformats.org/drawingml/2006/table">
            <a:tbl>
              <a:tblPr/>
              <a:tblGrid>
                <a:gridCol w="665355">
                  <a:extLst>
                    <a:ext uri="{9D8B030D-6E8A-4147-A177-3AD203B41FA5}">
                      <a16:colId xmlns:a16="http://schemas.microsoft.com/office/drawing/2014/main" xmlns="" val="1579564220"/>
                    </a:ext>
                  </a:extLst>
                </a:gridCol>
                <a:gridCol w="490262">
                  <a:extLst>
                    <a:ext uri="{9D8B030D-6E8A-4147-A177-3AD203B41FA5}">
                      <a16:colId xmlns:a16="http://schemas.microsoft.com/office/drawing/2014/main" xmlns="" val="2911864330"/>
                    </a:ext>
                  </a:extLst>
                </a:gridCol>
                <a:gridCol w="490262">
                  <a:extLst>
                    <a:ext uri="{9D8B030D-6E8A-4147-A177-3AD203B41FA5}">
                      <a16:colId xmlns:a16="http://schemas.microsoft.com/office/drawing/2014/main" xmlns="" val="2788496805"/>
                    </a:ext>
                  </a:extLst>
                </a:gridCol>
                <a:gridCol w="490262">
                  <a:extLst>
                    <a:ext uri="{9D8B030D-6E8A-4147-A177-3AD203B41FA5}">
                      <a16:colId xmlns:a16="http://schemas.microsoft.com/office/drawing/2014/main" xmlns="" val="634571919"/>
                    </a:ext>
                  </a:extLst>
                </a:gridCol>
              </a:tblGrid>
              <a:tr h="2159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7828530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05555864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7693188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03401922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1048636"/>
                  </a:ext>
                </a:extLst>
              </a:tr>
              <a:tr h="21590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2540523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87365865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3433096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52452163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70039128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7535013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41592398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4886950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1475983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44298295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0642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5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0F31E14-2341-4BED-8344-93BE4F30AF23}"/>
              </a:ext>
            </a:extLst>
          </p:cNvPr>
          <p:cNvSpPr/>
          <p:nvPr/>
        </p:nvSpPr>
        <p:spPr>
          <a:xfrm>
            <a:off x="518160" y="0"/>
            <a:ext cx="10403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40424E"/>
                </a:solidFill>
                <a:latin typeface="urw-din"/>
              </a:rPr>
              <a:t>Let the randomly selected 2 medoids, be </a:t>
            </a:r>
            <a:r>
              <a:rPr lang="en-US" b="1" dirty="0">
                <a:solidFill>
                  <a:srgbClr val="40424E"/>
                </a:solidFill>
                <a:latin typeface="urw-din"/>
              </a:rPr>
              <a:t>C1 -(3,4)</a:t>
            </a:r>
            <a:r>
              <a:rPr lang="en-US" dirty="0">
                <a:solidFill>
                  <a:srgbClr val="40424E"/>
                </a:solidFill>
                <a:latin typeface="urw-din"/>
              </a:rPr>
              <a:t> and </a:t>
            </a:r>
            <a:r>
              <a:rPr lang="en-US" b="1" dirty="0">
                <a:solidFill>
                  <a:srgbClr val="40424E"/>
                </a:solidFill>
                <a:latin typeface="urw-din"/>
              </a:rPr>
              <a:t>C2 -(10, 5)</a:t>
            </a:r>
            <a:r>
              <a:rPr lang="en-US" dirty="0">
                <a:solidFill>
                  <a:srgbClr val="40424E"/>
                </a:solidFill>
                <a:latin typeface="urw-din"/>
              </a:rPr>
              <a:t> are the two medoids.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1E100CF0-5451-4210-9429-57FF35CC0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471641"/>
              </p:ext>
            </p:extLst>
          </p:nvPr>
        </p:nvGraphicFramePr>
        <p:xfrm>
          <a:off x="0" y="501412"/>
          <a:ext cx="2691995" cy="4276890"/>
        </p:xfrm>
        <a:graphic>
          <a:graphicData uri="http://schemas.openxmlformats.org/drawingml/2006/table">
            <a:tbl>
              <a:tblPr/>
              <a:tblGrid>
                <a:gridCol w="574695">
                  <a:extLst>
                    <a:ext uri="{9D8B030D-6E8A-4147-A177-3AD203B41FA5}">
                      <a16:colId xmlns:a16="http://schemas.microsoft.com/office/drawing/2014/main" xmlns="" val="2013689849"/>
                    </a:ext>
                  </a:extLst>
                </a:gridCol>
                <a:gridCol w="423460">
                  <a:extLst>
                    <a:ext uri="{9D8B030D-6E8A-4147-A177-3AD203B41FA5}">
                      <a16:colId xmlns:a16="http://schemas.microsoft.com/office/drawing/2014/main" xmlns="" val="1454304129"/>
                    </a:ext>
                  </a:extLst>
                </a:gridCol>
                <a:gridCol w="423460">
                  <a:extLst>
                    <a:ext uri="{9D8B030D-6E8A-4147-A177-3AD203B41FA5}">
                      <a16:colId xmlns:a16="http://schemas.microsoft.com/office/drawing/2014/main" xmlns="" val="4198355817"/>
                    </a:ext>
                  </a:extLst>
                </a:gridCol>
                <a:gridCol w="423460">
                  <a:extLst>
                    <a:ext uri="{9D8B030D-6E8A-4147-A177-3AD203B41FA5}">
                      <a16:colId xmlns:a16="http://schemas.microsoft.com/office/drawing/2014/main" xmlns="" val="2503300993"/>
                    </a:ext>
                  </a:extLst>
                </a:gridCol>
                <a:gridCol w="423460">
                  <a:extLst>
                    <a:ext uri="{9D8B030D-6E8A-4147-A177-3AD203B41FA5}">
                      <a16:colId xmlns:a16="http://schemas.microsoft.com/office/drawing/2014/main" xmlns="" val="1182600086"/>
                    </a:ext>
                  </a:extLst>
                </a:gridCol>
                <a:gridCol w="423460">
                  <a:extLst>
                    <a:ext uri="{9D8B030D-6E8A-4147-A177-3AD203B41FA5}">
                      <a16:colId xmlns:a16="http://schemas.microsoft.com/office/drawing/2014/main" xmlns="" val="771467301"/>
                    </a:ext>
                  </a:extLst>
                </a:gridCol>
              </a:tblGrid>
              <a:tr h="2376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4410249"/>
                  </a:ext>
                </a:extLst>
              </a:tr>
              <a:tr h="2376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4104328"/>
                  </a:ext>
                </a:extLst>
              </a:tr>
              <a:tr h="23760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7252731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58811957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7118985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01341278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7716029"/>
                  </a:ext>
                </a:extLst>
              </a:tr>
              <a:tr h="237605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9571889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8131037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8865325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858643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291203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8320670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97312558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4147590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3357724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1606340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12832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7D0E2D-94E1-46F8-B84C-D0A73D98414B}"/>
              </a:ext>
            </a:extLst>
          </p:cNvPr>
          <p:cNvSpPr txBox="1"/>
          <p:nvPr/>
        </p:nvSpPr>
        <p:spPr>
          <a:xfrm>
            <a:off x="91781" y="4918305"/>
            <a:ext cx="23871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Cost 1 = 17 +47 = 64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3FB6C41D-C8F7-4CB5-B0E5-B16251759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57640"/>
              </p:ext>
            </p:extLst>
          </p:nvPr>
        </p:nvGraphicFramePr>
        <p:xfrm>
          <a:off x="2737313" y="501413"/>
          <a:ext cx="2387191" cy="4304437"/>
        </p:xfrm>
        <a:graphic>
          <a:graphicData uri="http://schemas.openxmlformats.org/drawingml/2006/table">
            <a:tbl>
              <a:tblPr/>
              <a:tblGrid>
                <a:gridCol w="509626">
                  <a:extLst>
                    <a:ext uri="{9D8B030D-6E8A-4147-A177-3AD203B41FA5}">
                      <a16:colId xmlns:a16="http://schemas.microsoft.com/office/drawing/2014/main" xmlns="" val="3495911152"/>
                    </a:ext>
                  </a:extLst>
                </a:gridCol>
                <a:gridCol w="375513">
                  <a:extLst>
                    <a:ext uri="{9D8B030D-6E8A-4147-A177-3AD203B41FA5}">
                      <a16:colId xmlns:a16="http://schemas.microsoft.com/office/drawing/2014/main" xmlns="" val="4060552561"/>
                    </a:ext>
                  </a:extLst>
                </a:gridCol>
                <a:gridCol w="375513">
                  <a:extLst>
                    <a:ext uri="{9D8B030D-6E8A-4147-A177-3AD203B41FA5}">
                      <a16:colId xmlns:a16="http://schemas.microsoft.com/office/drawing/2014/main" xmlns="" val="478442666"/>
                    </a:ext>
                  </a:extLst>
                </a:gridCol>
                <a:gridCol w="375513">
                  <a:extLst>
                    <a:ext uri="{9D8B030D-6E8A-4147-A177-3AD203B41FA5}">
                      <a16:colId xmlns:a16="http://schemas.microsoft.com/office/drawing/2014/main" xmlns="" val="155301461"/>
                    </a:ext>
                  </a:extLst>
                </a:gridCol>
                <a:gridCol w="375513">
                  <a:extLst>
                    <a:ext uri="{9D8B030D-6E8A-4147-A177-3AD203B41FA5}">
                      <a16:colId xmlns:a16="http://schemas.microsoft.com/office/drawing/2014/main" xmlns="" val="1897338333"/>
                    </a:ext>
                  </a:extLst>
                </a:gridCol>
                <a:gridCol w="375513">
                  <a:extLst>
                    <a:ext uri="{9D8B030D-6E8A-4147-A177-3AD203B41FA5}">
                      <a16:colId xmlns:a16="http://schemas.microsoft.com/office/drawing/2014/main" xmlns="" val="3595799085"/>
                    </a:ext>
                  </a:extLst>
                </a:gridCol>
              </a:tblGrid>
              <a:tr h="399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65613900"/>
                  </a:ext>
                </a:extLst>
              </a:tr>
              <a:tr h="2281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5856418"/>
                  </a:ext>
                </a:extLst>
              </a:tr>
              <a:tr h="22810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8091694"/>
                  </a:ext>
                </a:extLst>
              </a:tr>
              <a:tr h="2281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42826235"/>
                  </a:ext>
                </a:extLst>
              </a:tr>
              <a:tr h="2281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2797210"/>
                  </a:ext>
                </a:extLst>
              </a:tr>
              <a:tr h="2281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4500368"/>
                  </a:ext>
                </a:extLst>
              </a:tr>
              <a:tr h="2281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5131162"/>
                  </a:ext>
                </a:extLst>
              </a:tr>
              <a:tr h="228101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3188713"/>
                  </a:ext>
                </a:extLst>
              </a:tr>
              <a:tr h="2281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1222138"/>
                  </a:ext>
                </a:extLst>
              </a:tr>
              <a:tr h="2281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8732911"/>
                  </a:ext>
                </a:extLst>
              </a:tr>
              <a:tr h="2281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0087956"/>
                  </a:ext>
                </a:extLst>
              </a:tr>
              <a:tr h="2281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8977540"/>
                  </a:ext>
                </a:extLst>
              </a:tr>
              <a:tr h="2281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8496283"/>
                  </a:ext>
                </a:extLst>
              </a:tr>
              <a:tr h="2281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4940219"/>
                  </a:ext>
                </a:extLst>
              </a:tr>
              <a:tr h="2281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3300060"/>
                  </a:ext>
                </a:extLst>
              </a:tr>
              <a:tr h="2281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9887308"/>
                  </a:ext>
                </a:extLst>
              </a:tr>
              <a:tr h="2281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8181531"/>
                  </a:ext>
                </a:extLst>
              </a:tr>
              <a:tr h="2281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8156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5F92D7-5170-4C34-860D-93FEE966DA64}"/>
              </a:ext>
            </a:extLst>
          </p:cNvPr>
          <p:cNvSpPr txBox="1"/>
          <p:nvPr/>
        </p:nvSpPr>
        <p:spPr>
          <a:xfrm>
            <a:off x="2648956" y="4910380"/>
            <a:ext cx="23871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Cost 2 = 17 +51 = 68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B6E77AEC-921A-41D8-AEA4-975FB9625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66110"/>
              </p:ext>
            </p:extLst>
          </p:nvPr>
        </p:nvGraphicFramePr>
        <p:xfrm>
          <a:off x="5169822" y="511125"/>
          <a:ext cx="2387191" cy="4276890"/>
        </p:xfrm>
        <a:graphic>
          <a:graphicData uri="http://schemas.openxmlformats.org/drawingml/2006/table">
            <a:tbl>
              <a:tblPr/>
              <a:tblGrid>
                <a:gridCol w="509626">
                  <a:extLst>
                    <a:ext uri="{9D8B030D-6E8A-4147-A177-3AD203B41FA5}">
                      <a16:colId xmlns:a16="http://schemas.microsoft.com/office/drawing/2014/main" xmlns="" val="3675161921"/>
                    </a:ext>
                  </a:extLst>
                </a:gridCol>
                <a:gridCol w="375513">
                  <a:extLst>
                    <a:ext uri="{9D8B030D-6E8A-4147-A177-3AD203B41FA5}">
                      <a16:colId xmlns:a16="http://schemas.microsoft.com/office/drawing/2014/main" xmlns="" val="3800716226"/>
                    </a:ext>
                  </a:extLst>
                </a:gridCol>
                <a:gridCol w="375513">
                  <a:extLst>
                    <a:ext uri="{9D8B030D-6E8A-4147-A177-3AD203B41FA5}">
                      <a16:colId xmlns:a16="http://schemas.microsoft.com/office/drawing/2014/main" xmlns="" val="2494707347"/>
                    </a:ext>
                  </a:extLst>
                </a:gridCol>
                <a:gridCol w="375513">
                  <a:extLst>
                    <a:ext uri="{9D8B030D-6E8A-4147-A177-3AD203B41FA5}">
                      <a16:colId xmlns:a16="http://schemas.microsoft.com/office/drawing/2014/main" xmlns="" val="3979734730"/>
                    </a:ext>
                  </a:extLst>
                </a:gridCol>
                <a:gridCol w="375513">
                  <a:extLst>
                    <a:ext uri="{9D8B030D-6E8A-4147-A177-3AD203B41FA5}">
                      <a16:colId xmlns:a16="http://schemas.microsoft.com/office/drawing/2014/main" xmlns="" val="1337043434"/>
                    </a:ext>
                  </a:extLst>
                </a:gridCol>
                <a:gridCol w="375513">
                  <a:extLst>
                    <a:ext uri="{9D8B030D-6E8A-4147-A177-3AD203B41FA5}">
                      <a16:colId xmlns:a16="http://schemas.microsoft.com/office/drawing/2014/main" xmlns="" val="2705406925"/>
                    </a:ext>
                  </a:extLst>
                </a:gridCol>
              </a:tblGrid>
              <a:tr h="2376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93138947"/>
                  </a:ext>
                </a:extLst>
              </a:tr>
              <a:tr h="2376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319877"/>
                  </a:ext>
                </a:extLst>
              </a:tr>
              <a:tr h="23760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0080015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71415439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5345289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7634996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99604695"/>
                  </a:ext>
                </a:extLst>
              </a:tr>
              <a:tr h="237605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0453223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7860180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9950931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2917453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8272124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89823998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96142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6336247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6960626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2695885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16121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1035089-0F33-44F7-AF56-57FE073EA82D}"/>
              </a:ext>
            </a:extLst>
          </p:cNvPr>
          <p:cNvSpPr txBox="1"/>
          <p:nvPr/>
        </p:nvSpPr>
        <p:spPr>
          <a:xfrm>
            <a:off x="5143797" y="4910380"/>
            <a:ext cx="21378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Cost 3 = 17 +55 = 72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7F74E07B-028D-47D4-B7FD-85F11EBE4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60216"/>
              </p:ext>
            </p:extLst>
          </p:nvPr>
        </p:nvGraphicFramePr>
        <p:xfrm>
          <a:off x="7602331" y="501412"/>
          <a:ext cx="2260600" cy="430443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xmlns="" val="350440792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386585626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162047315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9191595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61222821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3001052826"/>
                    </a:ext>
                  </a:extLst>
                </a:gridCol>
              </a:tblGrid>
              <a:tr h="239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5824067"/>
                  </a:ext>
                </a:extLst>
              </a:tr>
              <a:tr h="239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05607079"/>
                  </a:ext>
                </a:extLst>
              </a:tr>
              <a:tr h="23913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4099795"/>
                  </a:ext>
                </a:extLst>
              </a:tr>
              <a:tr h="23913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1369019"/>
                  </a:ext>
                </a:extLst>
              </a:tr>
              <a:tr h="23913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071883"/>
                  </a:ext>
                </a:extLst>
              </a:tr>
              <a:tr h="23913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5375192"/>
                  </a:ext>
                </a:extLst>
              </a:tr>
              <a:tr h="23913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16668627"/>
                  </a:ext>
                </a:extLst>
              </a:tr>
              <a:tr h="239135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1873383"/>
                  </a:ext>
                </a:extLst>
              </a:tr>
              <a:tr h="23913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3345168"/>
                  </a:ext>
                </a:extLst>
              </a:tr>
              <a:tr h="23913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7601505"/>
                  </a:ext>
                </a:extLst>
              </a:tr>
              <a:tr h="23913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23332056"/>
                  </a:ext>
                </a:extLst>
              </a:tr>
              <a:tr h="23913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1897734"/>
                  </a:ext>
                </a:extLst>
              </a:tr>
              <a:tr h="23913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391755"/>
                  </a:ext>
                </a:extLst>
              </a:tr>
              <a:tr h="23913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77893"/>
                  </a:ext>
                </a:extLst>
              </a:tr>
              <a:tr h="23913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98372923"/>
                  </a:ext>
                </a:extLst>
              </a:tr>
              <a:tr h="23913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3956375"/>
                  </a:ext>
                </a:extLst>
              </a:tr>
              <a:tr h="23913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3293738"/>
                  </a:ext>
                </a:extLst>
              </a:tr>
              <a:tr h="23913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35650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0CDD708-ABD1-4883-86F7-0E02B1C498FE}"/>
              </a:ext>
            </a:extLst>
          </p:cNvPr>
          <p:cNvSpPr txBox="1"/>
          <p:nvPr/>
        </p:nvSpPr>
        <p:spPr>
          <a:xfrm>
            <a:off x="7389311" y="4918305"/>
            <a:ext cx="23871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Cost 4 = 15 +47 = 62</a:t>
            </a:r>
            <a:endParaRPr lang="en-IN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CB217639-256C-4AA4-9C48-03C111C98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914816"/>
              </p:ext>
            </p:extLst>
          </p:nvPr>
        </p:nvGraphicFramePr>
        <p:xfrm>
          <a:off x="9908249" y="501411"/>
          <a:ext cx="2260600" cy="427689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xmlns="" val="288558552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371740362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313142741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390017602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190684979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455418061"/>
                    </a:ext>
                  </a:extLst>
                </a:gridCol>
              </a:tblGrid>
              <a:tr h="2376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50298530"/>
                  </a:ext>
                </a:extLst>
              </a:tr>
              <a:tr h="2376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41112175"/>
                  </a:ext>
                </a:extLst>
              </a:tr>
              <a:tr h="23760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74548162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5481210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883636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4585194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1937892"/>
                  </a:ext>
                </a:extLst>
              </a:tr>
              <a:tr h="237605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526550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45041566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3233841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1453446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3754052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274287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43892594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2525939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81440143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69040926"/>
                  </a:ext>
                </a:extLst>
              </a:tr>
              <a:tr h="2376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896824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1774474-49EE-4B66-AF6C-597A0626AA24}"/>
              </a:ext>
            </a:extLst>
          </p:cNvPr>
          <p:cNvSpPr txBox="1"/>
          <p:nvPr/>
        </p:nvSpPr>
        <p:spPr>
          <a:xfrm>
            <a:off x="9804807" y="4910380"/>
            <a:ext cx="23871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Cost 5 = 21 +47 = 68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69F2660-21E9-4B60-BA16-B5D2A5AAAD0E}"/>
              </a:ext>
            </a:extLst>
          </p:cNvPr>
          <p:cNvSpPr txBox="1"/>
          <p:nvPr/>
        </p:nvSpPr>
        <p:spPr>
          <a:xfrm>
            <a:off x="1534160" y="5279712"/>
            <a:ext cx="866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Cost 4 &lt; Cost 1 &lt; Cost 2 &amp; Cost 5 &lt; Cost 3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016B9E7-B1F6-48AC-91F0-A6D4487F0669}"/>
              </a:ext>
            </a:extLst>
          </p:cNvPr>
          <p:cNvSpPr txBox="1"/>
          <p:nvPr/>
        </p:nvSpPr>
        <p:spPr>
          <a:xfrm>
            <a:off x="518160" y="5862320"/>
            <a:ext cx="1120648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Swap Cost (S)= New Cost (-) Previous Cost. The swapping continues until there is </a:t>
            </a:r>
            <a:r>
              <a:rPr lang="en-US" dirty="0" smtClean="0"/>
              <a:t>no </a:t>
            </a:r>
            <a:r>
              <a:rPr lang="en-US" dirty="0"/>
              <a:t>change Or S &lt; 0.</a:t>
            </a:r>
          </a:p>
          <a:p>
            <a:pPr algn="ctr"/>
            <a:r>
              <a:rPr lang="en-US" dirty="0"/>
              <a:t>Therefore  </a:t>
            </a:r>
            <a:r>
              <a:rPr lang="en-US" dirty="0">
                <a:highlight>
                  <a:srgbClr val="FFFF00"/>
                </a:highlight>
              </a:rPr>
              <a:t>5,7 in C1  &amp; 10,6 in C2 are the final Medoids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5212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463B2806-D009-44FF-827D-D1E9D6A47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36591"/>
              </p:ext>
            </p:extLst>
          </p:nvPr>
        </p:nvGraphicFramePr>
        <p:xfrm>
          <a:off x="96517" y="2250123"/>
          <a:ext cx="4836160" cy="293417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65883">
                  <a:extLst>
                    <a:ext uri="{9D8B030D-6E8A-4147-A177-3AD203B41FA5}">
                      <a16:colId xmlns:a16="http://schemas.microsoft.com/office/drawing/2014/main" xmlns="" val="1252496272"/>
                    </a:ext>
                  </a:extLst>
                </a:gridCol>
                <a:gridCol w="1770277">
                  <a:extLst>
                    <a:ext uri="{9D8B030D-6E8A-4147-A177-3AD203B41FA5}">
                      <a16:colId xmlns:a16="http://schemas.microsoft.com/office/drawing/2014/main" xmlns="" val="1458178298"/>
                    </a:ext>
                  </a:extLst>
                </a:gridCol>
              </a:tblGrid>
              <a:tr h="298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GAIN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7110734"/>
                  </a:ext>
                </a:extLst>
              </a:tr>
              <a:tr h="2981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Info Gain from Age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0.052432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287718283"/>
                  </a:ext>
                </a:extLst>
              </a:tr>
              <a:tr h="2981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Info Gain for Marital Status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0.04940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80380326"/>
                  </a:ext>
                </a:extLst>
              </a:tr>
              <a:tr h="298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Info Gain from Income Level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0.047438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636211283"/>
                  </a:ext>
                </a:extLst>
              </a:tr>
              <a:tr h="298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Info Gain for Owning a car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0.021636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17590798"/>
                  </a:ext>
                </a:extLst>
              </a:tr>
              <a:tr h="298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Info Gain for Income Source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0.010419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007228007"/>
                  </a:ext>
                </a:extLst>
              </a:tr>
              <a:tr h="2981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Info Gain for Gender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0.007172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097321486"/>
                  </a:ext>
                </a:extLst>
              </a:tr>
              <a:tr h="298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Info Gain for Education Level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0.001317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806492843"/>
                  </a:ext>
                </a:extLst>
              </a:tr>
              <a:tr h="298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Info Gain for Owning a House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0.000379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5193088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83CCD1E-2DC9-4BA0-867C-C4DA86B7A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37561"/>
              </p:ext>
            </p:extLst>
          </p:nvPr>
        </p:nvGraphicFramePr>
        <p:xfrm>
          <a:off x="5849620" y="906304"/>
          <a:ext cx="6337300" cy="2432050"/>
        </p:xfrm>
        <a:graphic>
          <a:graphicData uri="http://schemas.openxmlformats.org/drawingml/2006/table">
            <a:tbl>
              <a:tblPr/>
              <a:tblGrid>
                <a:gridCol w="1134108">
                  <a:extLst>
                    <a:ext uri="{9D8B030D-6E8A-4147-A177-3AD203B41FA5}">
                      <a16:colId xmlns:a16="http://schemas.microsoft.com/office/drawing/2014/main" xmlns="" val="585439070"/>
                    </a:ext>
                  </a:extLst>
                </a:gridCol>
                <a:gridCol w="821692">
                  <a:extLst>
                    <a:ext uri="{9D8B030D-6E8A-4147-A177-3AD203B41FA5}">
                      <a16:colId xmlns:a16="http://schemas.microsoft.com/office/drawing/2014/main" xmlns="" val="26923143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2208652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14665531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1253477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1583988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8260032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1145413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70966480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Group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Income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of Income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 Level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 a Car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 a House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Buys 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430781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5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249868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416231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4492736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5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53828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904302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96770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57712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03831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5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23684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4006DFE-5258-4146-A257-477C0EEB7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5231"/>
              </p:ext>
            </p:extLst>
          </p:nvPr>
        </p:nvGraphicFramePr>
        <p:xfrm>
          <a:off x="5854703" y="3478689"/>
          <a:ext cx="6337300" cy="2203450"/>
        </p:xfrm>
        <a:graphic>
          <a:graphicData uri="http://schemas.openxmlformats.org/drawingml/2006/table">
            <a:tbl>
              <a:tblPr/>
              <a:tblGrid>
                <a:gridCol w="640401">
                  <a:extLst>
                    <a:ext uri="{9D8B030D-6E8A-4147-A177-3AD203B41FA5}">
                      <a16:colId xmlns:a16="http://schemas.microsoft.com/office/drawing/2014/main" xmlns="" val="3559982938"/>
                    </a:ext>
                  </a:extLst>
                </a:gridCol>
                <a:gridCol w="640401">
                  <a:extLst>
                    <a:ext uri="{9D8B030D-6E8A-4147-A177-3AD203B41FA5}">
                      <a16:colId xmlns:a16="http://schemas.microsoft.com/office/drawing/2014/main" xmlns="" val="3146958588"/>
                    </a:ext>
                  </a:extLst>
                </a:gridCol>
                <a:gridCol w="1000626">
                  <a:extLst>
                    <a:ext uri="{9D8B030D-6E8A-4147-A177-3AD203B41FA5}">
                      <a16:colId xmlns:a16="http://schemas.microsoft.com/office/drawing/2014/main" xmlns="" val="2466214178"/>
                    </a:ext>
                  </a:extLst>
                </a:gridCol>
                <a:gridCol w="747134">
                  <a:extLst>
                    <a:ext uri="{9D8B030D-6E8A-4147-A177-3AD203B41FA5}">
                      <a16:colId xmlns:a16="http://schemas.microsoft.com/office/drawing/2014/main" xmlns="" val="3346011346"/>
                    </a:ext>
                  </a:extLst>
                </a:gridCol>
                <a:gridCol w="747134">
                  <a:extLst>
                    <a:ext uri="{9D8B030D-6E8A-4147-A177-3AD203B41FA5}">
                      <a16:colId xmlns:a16="http://schemas.microsoft.com/office/drawing/2014/main" xmlns="" val="1211267018"/>
                    </a:ext>
                  </a:extLst>
                </a:gridCol>
                <a:gridCol w="640401">
                  <a:extLst>
                    <a:ext uri="{9D8B030D-6E8A-4147-A177-3AD203B41FA5}">
                      <a16:colId xmlns:a16="http://schemas.microsoft.com/office/drawing/2014/main" xmlns="" val="1953160326"/>
                    </a:ext>
                  </a:extLst>
                </a:gridCol>
                <a:gridCol w="640401">
                  <a:extLst>
                    <a:ext uri="{9D8B030D-6E8A-4147-A177-3AD203B41FA5}">
                      <a16:colId xmlns:a16="http://schemas.microsoft.com/office/drawing/2014/main" xmlns="" val="2331028279"/>
                    </a:ext>
                  </a:extLst>
                </a:gridCol>
                <a:gridCol w="640401">
                  <a:extLst>
                    <a:ext uri="{9D8B030D-6E8A-4147-A177-3AD203B41FA5}">
                      <a16:colId xmlns:a16="http://schemas.microsoft.com/office/drawing/2014/main" xmlns="" val="1028037084"/>
                    </a:ext>
                  </a:extLst>
                </a:gridCol>
                <a:gridCol w="640401">
                  <a:extLst>
                    <a:ext uri="{9D8B030D-6E8A-4147-A177-3AD203B41FA5}">
                      <a16:colId xmlns:a16="http://schemas.microsoft.com/office/drawing/2014/main" xmlns="" val="526115846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Group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Income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of Income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 Status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 Level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 a Car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 a House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Buys ?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3424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5 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493023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758036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107303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545285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5 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75026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6665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5 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0909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10 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62404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0045E9F0-215D-4A73-9107-FBD3C842F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46856"/>
              </p:ext>
            </p:extLst>
          </p:nvPr>
        </p:nvGraphicFramePr>
        <p:xfrm>
          <a:off x="5854703" y="5822474"/>
          <a:ext cx="6337297" cy="889000"/>
        </p:xfrm>
        <a:graphic>
          <a:graphicData uri="http://schemas.openxmlformats.org/drawingml/2006/table">
            <a:tbl>
              <a:tblPr/>
              <a:tblGrid>
                <a:gridCol w="649979">
                  <a:extLst>
                    <a:ext uri="{9D8B030D-6E8A-4147-A177-3AD203B41FA5}">
                      <a16:colId xmlns:a16="http://schemas.microsoft.com/office/drawing/2014/main" xmlns="" val="1982958601"/>
                    </a:ext>
                  </a:extLst>
                </a:gridCol>
                <a:gridCol w="649979">
                  <a:extLst>
                    <a:ext uri="{9D8B030D-6E8A-4147-A177-3AD203B41FA5}">
                      <a16:colId xmlns:a16="http://schemas.microsoft.com/office/drawing/2014/main" xmlns="" val="1831365408"/>
                    </a:ext>
                  </a:extLst>
                </a:gridCol>
                <a:gridCol w="649979">
                  <a:extLst>
                    <a:ext uri="{9D8B030D-6E8A-4147-A177-3AD203B41FA5}">
                      <a16:colId xmlns:a16="http://schemas.microsoft.com/office/drawing/2014/main" xmlns="" val="2350917851"/>
                    </a:ext>
                  </a:extLst>
                </a:gridCol>
                <a:gridCol w="1002052">
                  <a:extLst>
                    <a:ext uri="{9D8B030D-6E8A-4147-A177-3AD203B41FA5}">
                      <a16:colId xmlns:a16="http://schemas.microsoft.com/office/drawing/2014/main" xmlns="" val="2160113130"/>
                    </a:ext>
                  </a:extLst>
                </a:gridCol>
                <a:gridCol w="649979">
                  <a:extLst>
                    <a:ext uri="{9D8B030D-6E8A-4147-A177-3AD203B41FA5}">
                      <a16:colId xmlns:a16="http://schemas.microsoft.com/office/drawing/2014/main" xmlns="" val="425050295"/>
                    </a:ext>
                  </a:extLst>
                </a:gridCol>
                <a:gridCol w="785392">
                  <a:extLst>
                    <a:ext uri="{9D8B030D-6E8A-4147-A177-3AD203B41FA5}">
                      <a16:colId xmlns:a16="http://schemas.microsoft.com/office/drawing/2014/main" xmlns="" val="4179480314"/>
                    </a:ext>
                  </a:extLst>
                </a:gridCol>
                <a:gridCol w="649979">
                  <a:extLst>
                    <a:ext uri="{9D8B030D-6E8A-4147-A177-3AD203B41FA5}">
                      <a16:colId xmlns:a16="http://schemas.microsoft.com/office/drawing/2014/main" xmlns="" val="956605617"/>
                    </a:ext>
                  </a:extLst>
                </a:gridCol>
                <a:gridCol w="649979">
                  <a:extLst>
                    <a:ext uri="{9D8B030D-6E8A-4147-A177-3AD203B41FA5}">
                      <a16:colId xmlns:a16="http://schemas.microsoft.com/office/drawing/2014/main" xmlns="" val="2093068423"/>
                    </a:ext>
                  </a:extLst>
                </a:gridCol>
                <a:gridCol w="649979">
                  <a:extLst>
                    <a:ext uri="{9D8B030D-6E8A-4147-A177-3AD203B41FA5}">
                      <a16:colId xmlns:a16="http://schemas.microsoft.com/office/drawing/2014/main" xmlns="" val="2725280254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Group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Income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of Income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 Level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 a Car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 a House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Buys 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7114041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616915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3991059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104744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B6DC4C-CAE6-4CB9-97F3-89D1A8AE9F26}"/>
              </a:ext>
            </a:extLst>
          </p:cNvPr>
          <p:cNvSpPr txBox="1"/>
          <p:nvPr/>
        </p:nvSpPr>
        <p:spPr>
          <a:xfrm>
            <a:off x="2214880" y="182880"/>
            <a:ext cx="881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 Gain is from Age Group , therefore it becomes the Splitting Attribute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0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147BDBB4-E939-4601-8688-DCB3F3851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071102"/>
              </p:ext>
            </p:extLst>
          </p:nvPr>
        </p:nvGraphicFramePr>
        <p:xfrm>
          <a:off x="213360" y="2023269"/>
          <a:ext cx="5982970" cy="2432050"/>
        </p:xfrm>
        <a:graphic>
          <a:graphicData uri="http://schemas.openxmlformats.org/drawingml/2006/table">
            <a:tbl>
              <a:tblPr/>
              <a:tblGrid>
                <a:gridCol w="701040">
                  <a:extLst>
                    <a:ext uri="{9D8B030D-6E8A-4147-A177-3AD203B41FA5}">
                      <a16:colId xmlns:a16="http://schemas.microsoft.com/office/drawing/2014/main" xmlns="" val="144773786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xmlns="" val="15272048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0132086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40424816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5952186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6725670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0476354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06862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67382131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Group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Income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of Income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 Level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 a Car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 a House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Buys 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43064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5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93249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54336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72911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5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16882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354729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09642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76152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10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16388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5 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590104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8F08641-31B3-4BB6-BC11-6D390125B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63200"/>
              </p:ext>
            </p:extLst>
          </p:nvPr>
        </p:nvGraphicFramePr>
        <p:xfrm>
          <a:off x="7387590" y="2137569"/>
          <a:ext cx="4042410" cy="222068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581131">
                  <a:extLst>
                    <a:ext uri="{9D8B030D-6E8A-4147-A177-3AD203B41FA5}">
                      <a16:colId xmlns:a16="http://schemas.microsoft.com/office/drawing/2014/main" xmlns="" val="3929608228"/>
                    </a:ext>
                  </a:extLst>
                </a:gridCol>
                <a:gridCol w="1461279">
                  <a:extLst>
                    <a:ext uri="{9D8B030D-6E8A-4147-A177-3AD203B41FA5}">
                      <a16:colId xmlns:a16="http://schemas.microsoft.com/office/drawing/2014/main" xmlns="" val="1440690719"/>
                    </a:ext>
                  </a:extLst>
                </a:gridCol>
              </a:tblGrid>
              <a:tr h="601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ATTRIBUTE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Information Gain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0545564"/>
                  </a:ext>
                </a:extLst>
              </a:tr>
              <a:tr h="232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Info Gain Annual Income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0.1520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87643642"/>
                  </a:ext>
                </a:extLst>
              </a:tr>
              <a:tr h="232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Info Gain Education Level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0.0431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72138256"/>
                  </a:ext>
                </a:extLst>
              </a:tr>
              <a:tr h="207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Info Gain for Owning a House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0.0431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007058538"/>
                  </a:ext>
                </a:extLst>
              </a:tr>
              <a:tr h="232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Info Gain Marital Status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0.0248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822162515"/>
                  </a:ext>
                </a:extLst>
              </a:tr>
              <a:tr h="2323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Info Gain for Owning a Car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0.0248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011942895"/>
                  </a:ext>
                </a:extLst>
              </a:tr>
              <a:tr h="232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Info Gain Gender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0.0026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258322365"/>
                  </a:ext>
                </a:extLst>
              </a:tr>
              <a:tr h="232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Info Gain  Income Source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0.0026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7408250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2CA691-92C2-49A3-B858-21C5D4DC73C4}"/>
              </a:ext>
            </a:extLst>
          </p:cNvPr>
          <p:cNvSpPr txBox="1"/>
          <p:nvPr/>
        </p:nvSpPr>
        <p:spPr>
          <a:xfrm>
            <a:off x="2214880" y="182880"/>
            <a:ext cx="881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 Gain is from Annual Income , therefore it becomes the sub Splitting Attribute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80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xmlns="" id="{B1523881-7E7F-4293-AC77-D68896142335}"/>
              </a:ext>
            </a:extLst>
          </p:cNvPr>
          <p:cNvSpPr/>
          <p:nvPr/>
        </p:nvSpPr>
        <p:spPr>
          <a:xfrm>
            <a:off x="4906594" y="558799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 &lt;40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4DE3EA6C-EFC5-4019-AD40-3AB1B4341837}"/>
              </a:ext>
            </a:extLst>
          </p:cNvPr>
          <p:cNvSpPr/>
          <p:nvPr/>
        </p:nvSpPr>
        <p:spPr>
          <a:xfrm>
            <a:off x="5111510" y="4035623"/>
            <a:ext cx="1808480" cy="375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 &gt;60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0BC5C314-C0BD-4115-B30F-5388581A1FE6}"/>
              </a:ext>
            </a:extLst>
          </p:cNvPr>
          <p:cNvSpPr/>
          <p:nvPr/>
        </p:nvSpPr>
        <p:spPr>
          <a:xfrm>
            <a:off x="5526526" y="1598713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&gt;10L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F591E8D7-D032-42B1-88B1-0D6B1A8080F3}"/>
              </a:ext>
            </a:extLst>
          </p:cNvPr>
          <p:cNvSpPr/>
          <p:nvPr/>
        </p:nvSpPr>
        <p:spPr>
          <a:xfrm>
            <a:off x="7639634" y="1534159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5-10L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01A2F205-2C89-44E2-A08C-CE255BFA6ACF}"/>
              </a:ext>
            </a:extLst>
          </p:cNvPr>
          <p:cNvSpPr/>
          <p:nvPr/>
        </p:nvSpPr>
        <p:spPr>
          <a:xfrm>
            <a:off x="3087954" y="1534159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&lt;5L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BC446171-02B0-4CCC-B0D7-751EE73DE1D7}"/>
              </a:ext>
            </a:extLst>
          </p:cNvPr>
          <p:cNvSpPr/>
          <p:nvPr/>
        </p:nvSpPr>
        <p:spPr>
          <a:xfrm>
            <a:off x="151714" y="2599472"/>
            <a:ext cx="1219543" cy="357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7EC427B9-1F6E-4898-A280-CC2B84ED07D9}"/>
              </a:ext>
            </a:extLst>
          </p:cNvPr>
          <p:cNvSpPr/>
          <p:nvPr/>
        </p:nvSpPr>
        <p:spPr>
          <a:xfrm>
            <a:off x="1614582" y="2568992"/>
            <a:ext cx="1219543" cy="357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Female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89F5D37-184C-4C06-9F2C-52DA7CDC3CDB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761486" y="1922755"/>
            <a:ext cx="3230708" cy="67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9E5E59BE-B658-48A4-8176-3174A6BA739C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2224354" y="1922755"/>
            <a:ext cx="1767840" cy="64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58008567-DABA-4632-8648-551F1375EDD0}"/>
              </a:ext>
            </a:extLst>
          </p:cNvPr>
          <p:cNvSpPr/>
          <p:nvPr/>
        </p:nvSpPr>
        <p:spPr>
          <a:xfrm>
            <a:off x="2919627" y="2553753"/>
            <a:ext cx="1219543" cy="357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ECECE5E6-9CAA-4072-8F42-58567B2C1606}"/>
              </a:ext>
            </a:extLst>
          </p:cNvPr>
          <p:cNvSpPr/>
          <p:nvPr/>
        </p:nvSpPr>
        <p:spPr>
          <a:xfrm>
            <a:off x="4185062" y="2553753"/>
            <a:ext cx="1361612" cy="357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Married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54CE150E-BDD0-4499-917C-8013EBBCDD0A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3529399" y="1922755"/>
            <a:ext cx="462795" cy="52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95651A75-CEB3-415C-ABF3-D181A3372797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992194" y="1922755"/>
            <a:ext cx="873674" cy="52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7538281E-C6E8-402C-A5E5-0B7745F96E88}"/>
              </a:ext>
            </a:extLst>
          </p:cNvPr>
          <p:cNvSpPr/>
          <p:nvPr/>
        </p:nvSpPr>
        <p:spPr>
          <a:xfrm>
            <a:off x="105822" y="3407191"/>
            <a:ext cx="1219543" cy="357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0BDA7D7E-9683-4566-ADEB-751F21AE36F1}"/>
              </a:ext>
            </a:extLst>
          </p:cNvPr>
          <p:cNvSpPr/>
          <p:nvPr/>
        </p:nvSpPr>
        <p:spPr>
          <a:xfrm>
            <a:off x="1568690" y="3376711"/>
            <a:ext cx="1219543" cy="357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77D57910-24AC-41C3-8DCA-EA7F8F919DB6}"/>
              </a:ext>
            </a:extLst>
          </p:cNvPr>
          <p:cNvSpPr/>
          <p:nvPr/>
        </p:nvSpPr>
        <p:spPr>
          <a:xfrm>
            <a:off x="2873735" y="3361472"/>
            <a:ext cx="1219543" cy="357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9E664AAA-CF2F-4006-8CDB-C8F08C40F09D}"/>
              </a:ext>
            </a:extLst>
          </p:cNvPr>
          <p:cNvSpPr/>
          <p:nvPr/>
        </p:nvSpPr>
        <p:spPr>
          <a:xfrm>
            <a:off x="4139170" y="3361472"/>
            <a:ext cx="1219543" cy="357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91ADB618-9403-4E56-AD13-8AB28CE0E7A8}"/>
              </a:ext>
            </a:extLst>
          </p:cNvPr>
          <p:cNvCxnSpPr>
            <a:stCxn id="9" idx="4"/>
          </p:cNvCxnSpPr>
          <p:nvPr/>
        </p:nvCxnSpPr>
        <p:spPr>
          <a:xfrm>
            <a:off x="761486" y="2956560"/>
            <a:ext cx="0" cy="46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B4DF4F76-D382-49E4-9DD4-0D678DBB97A2}"/>
              </a:ext>
            </a:extLst>
          </p:cNvPr>
          <p:cNvCxnSpPr>
            <a:stCxn id="10" idx="4"/>
            <a:endCxn id="35" idx="0"/>
          </p:cNvCxnSpPr>
          <p:nvPr/>
        </p:nvCxnSpPr>
        <p:spPr>
          <a:xfrm flipH="1">
            <a:off x="2178462" y="2926080"/>
            <a:ext cx="45892" cy="45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A4907B64-D95E-4D1C-B70A-2EA75D6968D6}"/>
              </a:ext>
            </a:extLst>
          </p:cNvPr>
          <p:cNvCxnSpPr>
            <a:stCxn id="15" idx="4"/>
            <a:endCxn id="36" idx="0"/>
          </p:cNvCxnSpPr>
          <p:nvPr/>
        </p:nvCxnSpPr>
        <p:spPr>
          <a:xfrm flipH="1">
            <a:off x="3483507" y="2910841"/>
            <a:ext cx="45892" cy="45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2ABE7D4A-B627-483E-AAAE-1463226AF245}"/>
              </a:ext>
            </a:extLst>
          </p:cNvPr>
          <p:cNvCxnSpPr>
            <a:stCxn id="16" idx="4"/>
            <a:endCxn id="37" idx="0"/>
          </p:cNvCxnSpPr>
          <p:nvPr/>
        </p:nvCxnSpPr>
        <p:spPr>
          <a:xfrm flipH="1">
            <a:off x="4748942" y="2910841"/>
            <a:ext cx="116926" cy="45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ACA6CCA2-BFD0-456D-AC48-0C6330A870EC}"/>
              </a:ext>
            </a:extLst>
          </p:cNvPr>
          <p:cNvSpPr/>
          <p:nvPr/>
        </p:nvSpPr>
        <p:spPr>
          <a:xfrm>
            <a:off x="5709234" y="2568992"/>
            <a:ext cx="1219543" cy="357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97B9A292-06D4-4625-ACFC-EA2C36145763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6319006" y="1987309"/>
            <a:ext cx="111760" cy="48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F01834B6-01B6-4B33-A21D-E268D5E70F23}"/>
              </a:ext>
            </a:extLst>
          </p:cNvPr>
          <p:cNvCxnSpPr>
            <a:stCxn id="3" idx="4"/>
            <a:endCxn id="8" idx="0"/>
          </p:cNvCxnSpPr>
          <p:nvPr/>
        </p:nvCxnSpPr>
        <p:spPr>
          <a:xfrm flipH="1">
            <a:off x="3992194" y="947395"/>
            <a:ext cx="1818640" cy="58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ED04D26E-9E89-48D9-B6C2-6C31B98B2C56}"/>
              </a:ext>
            </a:extLst>
          </p:cNvPr>
          <p:cNvCxnSpPr>
            <a:stCxn id="3" idx="4"/>
            <a:endCxn id="6" idx="0"/>
          </p:cNvCxnSpPr>
          <p:nvPr/>
        </p:nvCxnSpPr>
        <p:spPr>
          <a:xfrm>
            <a:off x="5810834" y="947395"/>
            <a:ext cx="619932" cy="65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4CF4A9B7-3371-4B77-AEC1-E9852C0F39FE}"/>
              </a:ext>
            </a:extLst>
          </p:cNvPr>
          <p:cNvCxnSpPr>
            <a:stCxn id="3" idx="4"/>
            <a:endCxn id="7" idx="0"/>
          </p:cNvCxnSpPr>
          <p:nvPr/>
        </p:nvCxnSpPr>
        <p:spPr>
          <a:xfrm>
            <a:off x="5810834" y="947395"/>
            <a:ext cx="2733040" cy="58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9F1FD56D-F6F0-4024-8BC5-8F9CC9B359C5}"/>
              </a:ext>
            </a:extLst>
          </p:cNvPr>
          <p:cNvSpPr/>
          <p:nvPr/>
        </p:nvSpPr>
        <p:spPr>
          <a:xfrm>
            <a:off x="7090994" y="2553753"/>
            <a:ext cx="1219543" cy="357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A464E87F-D3FA-4070-80FB-E356D526E6E4}"/>
              </a:ext>
            </a:extLst>
          </p:cNvPr>
          <p:cNvSpPr/>
          <p:nvPr/>
        </p:nvSpPr>
        <p:spPr>
          <a:xfrm>
            <a:off x="8432114" y="2553753"/>
            <a:ext cx="1219543" cy="357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Female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B209205D-2A1C-4184-9416-A30936AFF35E}"/>
              </a:ext>
            </a:extLst>
          </p:cNvPr>
          <p:cNvSpPr/>
          <p:nvPr/>
        </p:nvSpPr>
        <p:spPr>
          <a:xfrm>
            <a:off x="9651658" y="2599472"/>
            <a:ext cx="1341120" cy="357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Employed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418E8B10-87C5-4545-97DC-641C116869AB}"/>
              </a:ext>
            </a:extLst>
          </p:cNvPr>
          <p:cNvSpPr/>
          <p:nvPr/>
        </p:nvSpPr>
        <p:spPr>
          <a:xfrm>
            <a:off x="10992777" y="2599472"/>
            <a:ext cx="1219543" cy="357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Business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9BD29FA7-34F0-4C24-8FFA-934279CCEDF3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7700766" y="1922755"/>
            <a:ext cx="843108" cy="52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7BB48820-406E-4E11-8119-F36B48E7F61A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8543874" y="1922755"/>
            <a:ext cx="498012" cy="52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8335DC64-5930-4E2A-BCEB-09916E80A566}"/>
              </a:ext>
            </a:extLst>
          </p:cNvPr>
          <p:cNvCxnSpPr>
            <a:cxnSpLocks/>
            <a:stCxn id="7" idx="4"/>
            <a:endCxn id="61" idx="0"/>
          </p:cNvCxnSpPr>
          <p:nvPr/>
        </p:nvCxnSpPr>
        <p:spPr>
          <a:xfrm>
            <a:off x="8543874" y="1922755"/>
            <a:ext cx="1778344" cy="67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7625975D-4198-4201-AFF0-B987357278D7}"/>
              </a:ext>
            </a:extLst>
          </p:cNvPr>
          <p:cNvCxnSpPr>
            <a:stCxn id="7" idx="4"/>
            <a:endCxn id="62" idx="0"/>
          </p:cNvCxnSpPr>
          <p:nvPr/>
        </p:nvCxnSpPr>
        <p:spPr>
          <a:xfrm>
            <a:off x="8543874" y="1922755"/>
            <a:ext cx="3058675" cy="67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E6D08700-7F46-4B2F-A15F-7102C75DFBD3}"/>
              </a:ext>
            </a:extLst>
          </p:cNvPr>
          <p:cNvSpPr/>
          <p:nvPr/>
        </p:nvSpPr>
        <p:spPr>
          <a:xfrm>
            <a:off x="6959429" y="3361472"/>
            <a:ext cx="1219543" cy="357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CBE2BCD9-48CC-4314-B5DE-80D250250CEF}"/>
              </a:ext>
            </a:extLst>
          </p:cNvPr>
          <p:cNvSpPr/>
          <p:nvPr/>
        </p:nvSpPr>
        <p:spPr>
          <a:xfrm>
            <a:off x="8422297" y="3330992"/>
            <a:ext cx="1219543" cy="357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5CFDB864-8C60-4FC2-8262-854362F07E30}"/>
              </a:ext>
            </a:extLst>
          </p:cNvPr>
          <p:cNvSpPr/>
          <p:nvPr/>
        </p:nvSpPr>
        <p:spPr>
          <a:xfrm>
            <a:off x="9727342" y="3315753"/>
            <a:ext cx="1219543" cy="357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82F835D4-FB8B-467A-9A51-0CF47B314624}"/>
              </a:ext>
            </a:extLst>
          </p:cNvPr>
          <p:cNvSpPr/>
          <p:nvPr/>
        </p:nvSpPr>
        <p:spPr>
          <a:xfrm>
            <a:off x="10992777" y="3315753"/>
            <a:ext cx="1219543" cy="357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14843667-FE97-488C-BE3C-1A6847BA1D21}"/>
              </a:ext>
            </a:extLst>
          </p:cNvPr>
          <p:cNvCxnSpPr>
            <a:stCxn id="59" idx="4"/>
            <a:endCxn id="76" idx="0"/>
          </p:cNvCxnSpPr>
          <p:nvPr/>
        </p:nvCxnSpPr>
        <p:spPr>
          <a:xfrm flipH="1">
            <a:off x="7569201" y="2910841"/>
            <a:ext cx="131565" cy="45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38FB2B15-765A-4B6D-AE1C-014118EFCE00}"/>
              </a:ext>
            </a:extLst>
          </p:cNvPr>
          <p:cNvCxnSpPr>
            <a:stCxn id="60" idx="4"/>
            <a:endCxn id="77" idx="0"/>
          </p:cNvCxnSpPr>
          <p:nvPr/>
        </p:nvCxnSpPr>
        <p:spPr>
          <a:xfrm flipH="1">
            <a:off x="9032069" y="2910841"/>
            <a:ext cx="9817" cy="42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EB985BE2-AFC0-4854-BF1B-24F5EC76B722}"/>
              </a:ext>
            </a:extLst>
          </p:cNvPr>
          <p:cNvCxnSpPr>
            <a:stCxn id="61" idx="4"/>
            <a:endCxn id="78" idx="0"/>
          </p:cNvCxnSpPr>
          <p:nvPr/>
        </p:nvCxnSpPr>
        <p:spPr>
          <a:xfrm>
            <a:off x="10322218" y="2956560"/>
            <a:ext cx="14896" cy="35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3A41FE4D-A506-4E48-B5FF-FAE27C2CE1CF}"/>
              </a:ext>
            </a:extLst>
          </p:cNvPr>
          <p:cNvCxnSpPr>
            <a:stCxn id="62" idx="4"/>
            <a:endCxn id="79" idx="0"/>
          </p:cNvCxnSpPr>
          <p:nvPr/>
        </p:nvCxnSpPr>
        <p:spPr>
          <a:xfrm>
            <a:off x="11602549" y="2956560"/>
            <a:ext cx="0" cy="35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FF8B208E-7F4A-4D61-84B0-88672AC22672}"/>
              </a:ext>
            </a:extLst>
          </p:cNvPr>
          <p:cNvCxnSpPr/>
          <p:nvPr/>
        </p:nvCxnSpPr>
        <p:spPr>
          <a:xfrm>
            <a:off x="-5767" y="3955831"/>
            <a:ext cx="12192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51D81465-F989-4D9A-BE48-BC2B49A55136}"/>
              </a:ext>
            </a:extLst>
          </p:cNvPr>
          <p:cNvSpPr/>
          <p:nvPr/>
        </p:nvSpPr>
        <p:spPr>
          <a:xfrm>
            <a:off x="3015975" y="5014990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&gt;10L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xmlns="" id="{E69E54F6-ACCE-42FE-AD3C-0AF583023749}"/>
              </a:ext>
            </a:extLst>
          </p:cNvPr>
          <p:cNvSpPr/>
          <p:nvPr/>
        </p:nvSpPr>
        <p:spPr>
          <a:xfrm>
            <a:off x="5635312" y="4774831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5-10L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F2886911-D128-456A-8276-8588FEC58A17}"/>
              </a:ext>
            </a:extLst>
          </p:cNvPr>
          <p:cNvCxnSpPr>
            <a:cxnSpLocks/>
            <a:stCxn id="4" idx="4"/>
            <a:endCxn id="90" idx="0"/>
          </p:cNvCxnSpPr>
          <p:nvPr/>
        </p:nvCxnSpPr>
        <p:spPr>
          <a:xfrm flipH="1">
            <a:off x="3920215" y="4411543"/>
            <a:ext cx="2095535" cy="60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1D1DC092-F58D-4A47-991B-043BBDB23EC4}"/>
              </a:ext>
            </a:extLst>
          </p:cNvPr>
          <p:cNvCxnSpPr>
            <a:cxnSpLocks/>
            <a:stCxn id="4" idx="4"/>
            <a:endCxn id="91" idx="0"/>
          </p:cNvCxnSpPr>
          <p:nvPr/>
        </p:nvCxnSpPr>
        <p:spPr>
          <a:xfrm>
            <a:off x="6015750" y="4411543"/>
            <a:ext cx="523802" cy="36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xmlns="" id="{4AD0AA3D-046A-4BF2-9187-0FA3A8D48FA9}"/>
              </a:ext>
            </a:extLst>
          </p:cNvPr>
          <p:cNvSpPr/>
          <p:nvPr/>
        </p:nvSpPr>
        <p:spPr>
          <a:xfrm>
            <a:off x="2772994" y="5638342"/>
            <a:ext cx="1219543" cy="357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96673CA4-A70A-4915-AF40-26F657C97421}"/>
              </a:ext>
            </a:extLst>
          </p:cNvPr>
          <p:cNvCxnSpPr>
            <a:stCxn id="90" idx="4"/>
            <a:endCxn id="96" idx="0"/>
          </p:cNvCxnSpPr>
          <p:nvPr/>
        </p:nvCxnSpPr>
        <p:spPr>
          <a:xfrm flipH="1">
            <a:off x="3382766" y="5403586"/>
            <a:ext cx="537449" cy="23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xmlns="" id="{5B1AECB5-1741-46C1-9C28-A4ED4F5FB2A8}"/>
              </a:ext>
            </a:extLst>
          </p:cNvPr>
          <p:cNvSpPr/>
          <p:nvPr/>
        </p:nvSpPr>
        <p:spPr>
          <a:xfrm>
            <a:off x="4646121" y="5571043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xmlns="" id="{A59728F6-451F-4144-913E-BF581A07C5A4}"/>
              </a:ext>
            </a:extLst>
          </p:cNvPr>
          <p:cNvSpPr/>
          <p:nvPr/>
        </p:nvSpPr>
        <p:spPr>
          <a:xfrm>
            <a:off x="6539552" y="5547217"/>
            <a:ext cx="1644073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F6149306-CC63-4E30-A5A8-C8B2D0867940}"/>
              </a:ext>
            </a:extLst>
          </p:cNvPr>
          <p:cNvSpPr/>
          <p:nvPr/>
        </p:nvSpPr>
        <p:spPr>
          <a:xfrm>
            <a:off x="6807250" y="6154399"/>
            <a:ext cx="1108675" cy="357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xmlns="" id="{DA404A4F-431F-4E4B-9859-EE49AB435823}"/>
              </a:ext>
            </a:extLst>
          </p:cNvPr>
          <p:cNvSpPr/>
          <p:nvPr/>
        </p:nvSpPr>
        <p:spPr>
          <a:xfrm>
            <a:off x="4950064" y="6256512"/>
            <a:ext cx="1219543" cy="357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810A30F9-F1B5-4955-A377-384F81670CF4}"/>
              </a:ext>
            </a:extLst>
          </p:cNvPr>
          <p:cNvCxnSpPr>
            <a:stCxn id="102" idx="4"/>
            <a:endCxn id="109" idx="0"/>
          </p:cNvCxnSpPr>
          <p:nvPr/>
        </p:nvCxnSpPr>
        <p:spPr>
          <a:xfrm>
            <a:off x="5550361" y="5959639"/>
            <a:ext cx="9475" cy="29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A1A024B5-A2AC-4CF1-A80A-470FB5D3966A}"/>
              </a:ext>
            </a:extLst>
          </p:cNvPr>
          <p:cNvCxnSpPr>
            <a:cxnSpLocks/>
            <a:stCxn id="103" idx="4"/>
            <a:endCxn id="108" idx="0"/>
          </p:cNvCxnSpPr>
          <p:nvPr/>
        </p:nvCxnSpPr>
        <p:spPr>
          <a:xfrm flipH="1">
            <a:off x="7361588" y="5935813"/>
            <a:ext cx="1" cy="21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DD44AE2E-4D50-48B1-A75E-1D72A7DF9D0E}"/>
              </a:ext>
            </a:extLst>
          </p:cNvPr>
          <p:cNvCxnSpPr>
            <a:stCxn id="91" idx="4"/>
            <a:endCxn id="102" idx="0"/>
          </p:cNvCxnSpPr>
          <p:nvPr/>
        </p:nvCxnSpPr>
        <p:spPr>
          <a:xfrm flipH="1">
            <a:off x="5550361" y="5163427"/>
            <a:ext cx="989191" cy="40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xmlns="" id="{91F40C1D-1F0C-41EE-8B61-047CA24150E5}"/>
              </a:ext>
            </a:extLst>
          </p:cNvPr>
          <p:cNvCxnSpPr>
            <a:stCxn id="91" idx="4"/>
            <a:endCxn id="103" idx="0"/>
          </p:cNvCxnSpPr>
          <p:nvPr/>
        </p:nvCxnSpPr>
        <p:spPr>
          <a:xfrm>
            <a:off x="6539552" y="5163427"/>
            <a:ext cx="822037" cy="38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D5067A1-EABB-4A83-AA55-256FB47E28D6}"/>
              </a:ext>
            </a:extLst>
          </p:cNvPr>
          <p:cNvSpPr txBox="1"/>
          <p:nvPr/>
        </p:nvSpPr>
        <p:spPr>
          <a:xfrm>
            <a:off x="1614582" y="11619"/>
            <a:ext cx="88188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Individual Decision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33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AB07A735-ED8B-46D8-B30E-C63C2CFF06B1}"/>
              </a:ext>
            </a:extLst>
          </p:cNvPr>
          <p:cNvSpPr/>
          <p:nvPr/>
        </p:nvSpPr>
        <p:spPr>
          <a:xfrm>
            <a:off x="4754400" y="917524"/>
            <a:ext cx="1808480" cy="375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 41 </a:t>
            </a:r>
            <a:r>
              <a:rPr lang="en-US" dirty="0" smtClean="0">
                <a:solidFill>
                  <a:schemeClr val="tx1"/>
                </a:solidFill>
              </a:rPr>
              <a:t>to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60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E2E10F4A-8449-407E-877E-52DFC2C262EB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658640" y="1293444"/>
            <a:ext cx="0" cy="21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DC8053B-4D61-4BEB-84E9-D3DF41BFB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388001"/>
              </p:ext>
            </p:extLst>
          </p:nvPr>
        </p:nvGraphicFramePr>
        <p:xfrm>
          <a:off x="51830" y="1649889"/>
          <a:ext cx="5240022" cy="2203450"/>
        </p:xfrm>
        <a:graphic>
          <a:graphicData uri="http://schemas.openxmlformats.org/drawingml/2006/table">
            <a:tbl>
              <a:tblPr/>
              <a:tblGrid>
                <a:gridCol w="529518">
                  <a:extLst>
                    <a:ext uri="{9D8B030D-6E8A-4147-A177-3AD203B41FA5}">
                      <a16:colId xmlns:a16="http://schemas.microsoft.com/office/drawing/2014/main" xmlns="" val="3580592706"/>
                    </a:ext>
                  </a:extLst>
                </a:gridCol>
                <a:gridCol w="529518">
                  <a:extLst>
                    <a:ext uri="{9D8B030D-6E8A-4147-A177-3AD203B41FA5}">
                      <a16:colId xmlns:a16="http://schemas.microsoft.com/office/drawing/2014/main" xmlns="" val="4293107097"/>
                    </a:ext>
                  </a:extLst>
                </a:gridCol>
                <a:gridCol w="827372">
                  <a:extLst>
                    <a:ext uri="{9D8B030D-6E8A-4147-A177-3AD203B41FA5}">
                      <a16:colId xmlns:a16="http://schemas.microsoft.com/office/drawing/2014/main" xmlns="" val="4228767387"/>
                    </a:ext>
                  </a:extLst>
                </a:gridCol>
                <a:gridCol w="617771">
                  <a:extLst>
                    <a:ext uri="{9D8B030D-6E8A-4147-A177-3AD203B41FA5}">
                      <a16:colId xmlns:a16="http://schemas.microsoft.com/office/drawing/2014/main" xmlns="" val="970953323"/>
                    </a:ext>
                  </a:extLst>
                </a:gridCol>
                <a:gridCol w="617771">
                  <a:extLst>
                    <a:ext uri="{9D8B030D-6E8A-4147-A177-3AD203B41FA5}">
                      <a16:colId xmlns:a16="http://schemas.microsoft.com/office/drawing/2014/main" xmlns="" val="319734940"/>
                    </a:ext>
                  </a:extLst>
                </a:gridCol>
                <a:gridCol w="529518">
                  <a:extLst>
                    <a:ext uri="{9D8B030D-6E8A-4147-A177-3AD203B41FA5}">
                      <a16:colId xmlns:a16="http://schemas.microsoft.com/office/drawing/2014/main" xmlns="" val="3528661325"/>
                    </a:ext>
                  </a:extLst>
                </a:gridCol>
                <a:gridCol w="529518">
                  <a:extLst>
                    <a:ext uri="{9D8B030D-6E8A-4147-A177-3AD203B41FA5}">
                      <a16:colId xmlns:a16="http://schemas.microsoft.com/office/drawing/2014/main" xmlns="" val="4172224487"/>
                    </a:ext>
                  </a:extLst>
                </a:gridCol>
                <a:gridCol w="529518">
                  <a:extLst>
                    <a:ext uri="{9D8B030D-6E8A-4147-A177-3AD203B41FA5}">
                      <a16:colId xmlns:a16="http://schemas.microsoft.com/office/drawing/2014/main" xmlns="" val="31256784"/>
                    </a:ext>
                  </a:extLst>
                </a:gridCol>
                <a:gridCol w="529518">
                  <a:extLst>
                    <a:ext uri="{9D8B030D-6E8A-4147-A177-3AD203B41FA5}">
                      <a16:colId xmlns:a16="http://schemas.microsoft.com/office/drawing/2014/main" xmlns="" val="3696901565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Group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Income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of Income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 Status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 Level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 a Car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 a House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Buys ?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62489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5 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8804906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65213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960368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4657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5 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86922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985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5 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2380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10 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95703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1358551E-98F5-43C5-B198-D03E02FC5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30863"/>
              </p:ext>
            </p:extLst>
          </p:nvPr>
        </p:nvGraphicFramePr>
        <p:xfrm>
          <a:off x="610870" y="3957832"/>
          <a:ext cx="2924810" cy="280872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674510">
                  <a:extLst>
                    <a:ext uri="{9D8B030D-6E8A-4147-A177-3AD203B41FA5}">
                      <a16:colId xmlns:a16="http://schemas.microsoft.com/office/drawing/2014/main" xmlns="" val="1745146216"/>
                    </a:ext>
                  </a:extLst>
                </a:gridCol>
                <a:gridCol w="1250300">
                  <a:extLst>
                    <a:ext uri="{9D8B030D-6E8A-4147-A177-3AD203B41FA5}">
                      <a16:colId xmlns:a16="http://schemas.microsoft.com/office/drawing/2014/main" xmlns="" val="168643073"/>
                    </a:ext>
                  </a:extLst>
                </a:gridCol>
              </a:tblGrid>
              <a:tr h="3510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ATTRIBUTE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INFORMATION GAIN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7454979"/>
                  </a:ext>
                </a:extLst>
              </a:tr>
              <a:tr h="3510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Info Gain Annual Income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0.25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694967244"/>
                  </a:ext>
                </a:extLst>
              </a:tr>
              <a:tr h="351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Info Gain for Owning a Car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0.1428571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90677178"/>
                  </a:ext>
                </a:extLst>
              </a:tr>
              <a:tr h="351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Info Gain for Owning a House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0.1428571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697991673"/>
                  </a:ext>
                </a:extLst>
              </a:tr>
              <a:tr h="3510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Info Gain Gender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0.0487949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677235802"/>
                  </a:ext>
                </a:extLst>
              </a:tr>
              <a:tr h="3510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Info Gain Marital Status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405195337"/>
                  </a:ext>
                </a:extLst>
              </a:tr>
              <a:tr h="3510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Info Gain Education Level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760936585"/>
                  </a:ext>
                </a:extLst>
              </a:tr>
              <a:tr h="3510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Info Gain  Income Source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2194586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67D9DEB1-463F-4B2A-B363-974837E70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51756"/>
              </p:ext>
            </p:extLst>
          </p:nvPr>
        </p:nvGraphicFramePr>
        <p:xfrm>
          <a:off x="6197600" y="1649889"/>
          <a:ext cx="5486400" cy="920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14491146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5763821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8806683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955897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6181684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419034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8475299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2094496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92659105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Group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Income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of Income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 Status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 Level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 a Car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 a House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Buys ?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62126252"/>
                  </a:ext>
                </a:extLst>
              </a:tr>
              <a:tr h="1841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5 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79297693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2654302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80338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C821E876-18E1-46CA-8E1A-BD5342FF4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35768"/>
              </p:ext>
            </p:extLst>
          </p:nvPr>
        </p:nvGraphicFramePr>
        <p:xfrm>
          <a:off x="6197600" y="2995415"/>
          <a:ext cx="5486400" cy="11049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17139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1413200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4543843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2707674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729473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0774002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2618752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3422263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10950349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Group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Income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of Income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 Status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 Level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 a Car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 a House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Buys ?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3560935"/>
                  </a:ext>
                </a:extLst>
              </a:tr>
              <a:tr h="1841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5..10 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807825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2922289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8174940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798000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EB2AB034-74C6-4F38-B05D-0318C3C59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204468"/>
              </p:ext>
            </p:extLst>
          </p:nvPr>
        </p:nvGraphicFramePr>
        <p:xfrm>
          <a:off x="7268210" y="4274978"/>
          <a:ext cx="3663950" cy="147558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037347">
                  <a:extLst>
                    <a:ext uri="{9D8B030D-6E8A-4147-A177-3AD203B41FA5}">
                      <a16:colId xmlns:a16="http://schemas.microsoft.com/office/drawing/2014/main" xmlns="" val="1487860168"/>
                    </a:ext>
                  </a:extLst>
                </a:gridCol>
                <a:gridCol w="1626603">
                  <a:extLst>
                    <a:ext uri="{9D8B030D-6E8A-4147-A177-3AD203B41FA5}">
                      <a16:colId xmlns:a16="http://schemas.microsoft.com/office/drawing/2014/main" xmlns="" val="1488297280"/>
                    </a:ext>
                  </a:extLst>
                </a:gridCol>
              </a:tblGrid>
              <a:tr h="245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ATTRIBUTE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INFORMATION GAIN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1841546"/>
                  </a:ext>
                </a:extLst>
              </a:tr>
              <a:tr h="245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Gain for Owning a Car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0.311278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805432096"/>
                  </a:ext>
                </a:extLst>
              </a:tr>
              <a:tr h="245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Gain for Gender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0.122556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120220640"/>
                  </a:ext>
                </a:extLst>
              </a:tr>
              <a:tr h="245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Gain for Income Source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0.122556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725809470"/>
                  </a:ext>
                </a:extLst>
              </a:tr>
              <a:tr h="245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Gain for Marital Status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0.122556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056552175"/>
                  </a:ext>
                </a:extLst>
              </a:tr>
              <a:tr h="245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Gain for Education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0.122556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671742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25B4ED3-53CB-47A2-AA85-04EF04FC1DBB}"/>
              </a:ext>
            </a:extLst>
          </p:cNvPr>
          <p:cNvSpPr txBox="1"/>
          <p:nvPr/>
        </p:nvSpPr>
        <p:spPr>
          <a:xfrm>
            <a:off x="2153440" y="40640"/>
            <a:ext cx="881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Findings Split Attributed for Section “Age 41 ~60 “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10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61095BC8-6783-4C2C-A875-F94CA375F4DC}"/>
              </a:ext>
            </a:extLst>
          </p:cNvPr>
          <p:cNvSpPr/>
          <p:nvPr/>
        </p:nvSpPr>
        <p:spPr>
          <a:xfrm>
            <a:off x="4540834" y="579119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 41 ~ 60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6A49E832-0985-4DEF-AD0B-C094653C3ECA}"/>
              </a:ext>
            </a:extLst>
          </p:cNvPr>
          <p:cNvSpPr/>
          <p:nvPr/>
        </p:nvSpPr>
        <p:spPr>
          <a:xfrm>
            <a:off x="4781277" y="1635302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&gt;10L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75A4068-3514-4384-B007-0EE2E6AE6066}"/>
              </a:ext>
            </a:extLst>
          </p:cNvPr>
          <p:cNvSpPr/>
          <p:nvPr/>
        </p:nvSpPr>
        <p:spPr>
          <a:xfrm>
            <a:off x="7273874" y="1554479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5-10L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E996268E-08D4-40A1-94DC-8272FF1B3BF1}"/>
              </a:ext>
            </a:extLst>
          </p:cNvPr>
          <p:cNvSpPr/>
          <p:nvPr/>
        </p:nvSpPr>
        <p:spPr>
          <a:xfrm>
            <a:off x="2722194" y="1554479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&lt;5L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CA6B6673-AE47-4010-B81A-FF3A1D9AAC6E}"/>
              </a:ext>
            </a:extLst>
          </p:cNvPr>
          <p:cNvCxnSpPr>
            <a:stCxn id="2" idx="4"/>
            <a:endCxn id="5" idx="0"/>
          </p:cNvCxnSpPr>
          <p:nvPr/>
        </p:nvCxnSpPr>
        <p:spPr>
          <a:xfrm flipH="1">
            <a:off x="3626434" y="967715"/>
            <a:ext cx="1818640" cy="58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062C7686-08C7-4CF4-8DDF-282234AD8BCB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5445074" y="967715"/>
            <a:ext cx="240443" cy="66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D0D7BAB5-6C9E-4F85-B802-438530DCC4F8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5445074" y="967715"/>
            <a:ext cx="2733040" cy="58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B690BAE-73A0-4DE3-B32E-DBC5122C85CF}"/>
              </a:ext>
            </a:extLst>
          </p:cNvPr>
          <p:cNvSpPr/>
          <p:nvPr/>
        </p:nvSpPr>
        <p:spPr>
          <a:xfrm>
            <a:off x="112867" y="2497047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Own a Car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0A1E5FF-B48A-4405-B17E-DD0652839E8D}"/>
              </a:ext>
            </a:extLst>
          </p:cNvPr>
          <p:cNvSpPr/>
          <p:nvPr/>
        </p:nvSpPr>
        <p:spPr>
          <a:xfrm>
            <a:off x="2031314" y="2489198"/>
            <a:ext cx="2093646" cy="3593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Own a House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8CEF75B-F993-4CB6-97E6-95D77BBDEE3E}"/>
              </a:ext>
            </a:extLst>
          </p:cNvPr>
          <p:cNvSpPr/>
          <p:nvPr/>
        </p:nvSpPr>
        <p:spPr>
          <a:xfrm>
            <a:off x="4792123" y="2509720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0B4EDF8-AA59-4283-B5C9-9576614EBFCC}"/>
              </a:ext>
            </a:extLst>
          </p:cNvPr>
          <p:cNvSpPr/>
          <p:nvPr/>
        </p:nvSpPr>
        <p:spPr>
          <a:xfrm>
            <a:off x="19402" y="3320006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848BD44-919C-4EE8-97B5-B6D7AB2366A0}"/>
              </a:ext>
            </a:extLst>
          </p:cNvPr>
          <p:cNvSpPr/>
          <p:nvPr/>
        </p:nvSpPr>
        <p:spPr>
          <a:xfrm>
            <a:off x="2173897" y="3281679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79553492-D3AA-4BD6-989A-4F2CDF33FC0B}"/>
              </a:ext>
            </a:extLst>
          </p:cNvPr>
          <p:cNvCxnSpPr>
            <a:stCxn id="9" idx="4"/>
            <a:endCxn id="12" idx="0"/>
          </p:cNvCxnSpPr>
          <p:nvPr/>
        </p:nvCxnSpPr>
        <p:spPr>
          <a:xfrm flipH="1">
            <a:off x="923642" y="2885643"/>
            <a:ext cx="93465" cy="43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67D9B3DF-ACC1-4884-8D7F-08C49558B140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>
            <a:off x="3078137" y="2848571"/>
            <a:ext cx="0" cy="43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5C07793-7814-4D16-AC0E-59DDB85F6B18}"/>
              </a:ext>
            </a:extLst>
          </p:cNvPr>
          <p:cNvSpPr txBox="1"/>
          <p:nvPr/>
        </p:nvSpPr>
        <p:spPr>
          <a:xfrm>
            <a:off x="507082" y="2904907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3DABB5D-C64B-4F9E-9E8D-E11479EB3325}"/>
              </a:ext>
            </a:extLst>
          </p:cNvPr>
          <p:cNvSpPr txBox="1"/>
          <p:nvPr/>
        </p:nvSpPr>
        <p:spPr>
          <a:xfrm>
            <a:off x="2709323" y="2848571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99290B1E-3201-4FD4-978E-EC947B750A18}"/>
              </a:ext>
            </a:extLst>
          </p:cNvPr>
          <p:cNvCxnSpPr>
            <a:stCxn id="3" idx="4"/>
            <a:endCxn id="11" idx="0"/>
          </p:cNvCxnSpPr>
          <p:nvPr/>
        </p:nvCxnSpPr>
        <p:spPr>
          <a:xfrm>
            <a:off x="5685517" y="2023898"/>
            <a:ext cx="10846" cy="48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39B07C9E-7709-4A10-9D5B-6F12A12EDEDD}"/>
              </a:ext>
            </a:extLst>
          </p:cNvPr>
          <p:cNvCxnSpPr>
            <a:stCxn id="5" idx="4"/>
            <a:endCxn id="9" idx="0"/>
          </p:cNvCxnSpPr>
          <p:nvPr/>
        </p:nvCxnSpPr>
        <p:spPr>
          <a:xfrm flipH="1">
            <a:off x="1017107" y="1943075"/>
            <a:ext cx="2609327" cy="55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906A2A6B-E74D-4385-85C8-91406110953C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flipH="1">
            <a:off x="3078137" y="1943075"/>
            <a:ext cx="548297" cy="54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6E946A67-903A-4DD0-86D8-EF3743788C0D}"/>
              </a:ext>
            </a:extLst>
          </p:cNvPr>
          <p:cNvSpPr/>
          <p:nvPr/>
        </p:nvSpPr>
        <p:spPr>
          <a:xfrm>
            <a:off x="6811594" y="2529839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FEAA9754-9C7C-4DF7-A603-7CBC74BAD572}"/>
              </a:ext>
            </a:extLst>
          </p:cNvPr>
          <p:cNvSpPr/>
          <p:nvPr/>
        </p:nvSpPr>
        <p:spPr>
          <a:xfrm>
            <a:off x="8892711" y="2489199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Female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AED7252F-6FD8-444D-B3B2-513B808D1ABB}"/>
              </a:ext>
            </a:extLst>
          </p:cNvPr>
          <p:cNvSpPr/>
          <p:nvPr/>
        </p:nvSpPr>
        <p:spPr>
          <a:xfrm>
            <a:off x="4348482" y="3514304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Own a Car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BE9D12B4-7D32-4862-AC86-AC2FA0ACAECA}"/>
              </a:ext>
            </a:extLst>
          </p:cNvPr>
          <p:cNvSpPr/>
          <p:nvPr/>
        </p:nvSpPr>
        <p:spPr>
          <a:xfrm>
            <a:off x="6227051" y="3529695"/>
            <a:ext cx="2093646" cy="3593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Own a House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6E393D7D-9CC3-4D33-B085-34A8C5B67CA4}"/>
              </a:ext>
            </a:extLst>
          </p:cNvPr>
          <p:cNvSpPr/>
          <p:nvPr/>
        </p:nvSpPr>
        <p:spPr>
          <a:xfrm>
            <a:off x="4368459" y="4434688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69CF7768-6627-4FD3-8308-5F001BAAD19D}"/>
              </a:ext>
            </a:extLst>
          </p:cNvPr>
          <p:cNvSpPr/>
          <p:nvPr/>
        </p:nvSpPr>
        <p:spPr>
          <a:xfrm>
            <a:off x="6369634" y="4434688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CF33560-8945-483E-9751-3E502CED03BC}"/>
              </a:ext>
            </a:extLst>
          </p:cNvPr>
          <p:cNvSpPr txBox="1"/>
          <p:nvPr/>
        </p:nvSpPr>
        <p:spPr>
          <a:xfrm>
            <a:off x="4663099" y="3968888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A20949-410F-4A69-AD88-1DFA48582B3C}"/>
              </a:ext>
            </a:extLst>
          </p:cNvPr>
          <p:cNvSpPr txBox="1"/>
          <p:nvPr/>
        </p:nvSpPr>
        <p:spPr>
          <a:xfrm>
            <a:off x="6619395" y="3984280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6BCC02B2-60CD-4C49-9572-5A4BC6200349}"/>
              </a:ext>
            </a:extLst>
          </p:cNvPr>
          <p:cNvCxnSpPr>
            <a:cxnSpLocks/>
            <a:stCxn id="28" idx="4"/>
            <a:endCxn id="32" idx="0"/>
          </p:cNvCxnSpPr>
          <p:nvPr/>
        </p:nvCxnSpPr>
        <p:spPr>
          <a:xfrm flipH="1">
            <a:off x="5252722" y="2918435"/>
            <a:ext cx="2463112" cy="59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A64F7895-EA56-45E9-B5FD-819F705B715C}"/>
              </a:ext>
            </a:extLst>
          </p:cNvPr>
          <p:cNvCxnSpPr>
            <a:stCxn id="28" idx="4"/>
            <a:endCxn id="33" idx="0"/>
          </p:cNvCxnSpPr>
          <p:nvPr/>
        </p:nvCxnSpPr>
        <p:spPr>
          <a:xfrm flipH="1">
            <a:off x="7273874" y="2918435"/>
            <a:ext cx="441960" cy="61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DF65CEAC-F41D-441A-BE3E-76BB98239334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>
            <a:off x="7273874" y="3889068"/>
            <a:ext cx="0" cy="54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43DFB0C2-8822-480A-8CFE-006B79DED05F}"/>
              </a:ext>
            </a:extLst>
          </p:cNvPr>
          <p:cNvCxnSpPr>
            <a:stCxn id="32" idx="4"/>
          </p:cNvCxnSpPr>
          <p:nvPr/>
        </p:nvCxnSpPr>
        <p:spPr>
          <a:xfrm>
            <a:off x="5252722" y="3902900"/>
            <a:ext cx="0" cy="53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852AC356-373D-4783-A112-AE8753AC8DAC}"/>
              </a:ext>
            </a:extLst>
          </p:cNvPr>
          <p:cNvSpPr/>
          <p:nvPr/>
        </p:nvSpPr>
        <p:spPr>
          <a:xfrm>
            <a:off x="8400107" y="3547501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Own a Car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7CBCB8A2-2085-42D2-9DC8-3DB4CE2FE074}"/>
              </a:ext>
            </a:extLst>
          </p:cNvPr>
          <p:cNvSpPr/>
          <p:nvPr/>
        </p:nvSpPr>
        <p:spPr>
          <a:xfrm>
            <a:off x="10208587" y="3528641"/>
            <a:ext cx="1617653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Own a House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BC741976-EE27-4193-A985-34A71A369EE2}"/>
              </a:ext>
            </a:extLst>
          </p:cNvPr>
          <p:cNvSpPr/>
          <p:nvPr/>
        </p:nvSpPr>
        <p:spPr>
          <a:xfrm>
            <a:off x="8420084" y="4467885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C49E5806-ECD6-4CDD-9B79-5B7C52B2D662}"/>
              </a:ext>
            </a:extLst>
          </p:cNvPr>
          <p:cNvSpPr/>
          <p:nvPr/>
        </p:nvSpPr>
        <p:spPr>
          <a:xfrm>
            <a:off x="10351170" y="4462856"/>
            <a:ext cx="1808480" cy="388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9B9E6DE-58FD-43A7-82CF-70177FBDD675}"/>
              </a:ext>
            </a:extLst>
          </p:cNvPr>
          <p:cNvSpPr txBox="1"/>
          <p:nvPr/>
        </p:nvSpPr>
        <p:spPr>
          <a:xfrm>
            <a:off x="8714724" y="4002085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46C2A19-FE27-4FEE-B06A-46021C7D4E31}"/>
              </a:ext>
            </a:extLst>
          </p:cNvPr>
          <p:cNvSpPr txBox="1"/>
          <p:nvPr/>
        </p:nvSpPr>
        <p:spPr>
          <a:xfrm>
            <a:off x="10522284" y="4065356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F695415E-03CD-4D8D-983C-81BD967C31DE}"/>
              </a:ext>
            </a:extLst>
          </p:cNvPr>
          <p:cNvCxnSpPr/>
          <p:nvPr/>
        </p:nvCxnSpPr>
        <p:spPr>
          <a:xfrm>
            <a:off x="9324324" y="3968888"/>
            <a:ext cx="0" cy="49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DA460D9D-E5E2-4ECA-9201-3B1DDAA535B5}"/>
              </a:ext>
            </a:extLst>
          </p:cNvPr>
          <p:cNvCxnSpPr>
            <a:endCxn id="55" idx="0"/>
          </p:cNvCxnSpPr>
          <p:nvPr/>
        </p:nvCxnSpPr>
        <p:spPr>
          <a:xfrm>
            <a:off x="11255410" y="3936097"/>
            <a:ext cx="0" cy="52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C3FA5F5-59B7-4F7E-8A8C-BF23E1056E75}"/>
              </a:ext>
            </a:extLst>
          </p:cNvPr>
          <p:cNvCxnSpPr>
            <a:stCxn id="4" idx="4"/>
            <a:endCxn id="28" idx="0"/>
          </p:cNvCxnSpPr>
          <p:nvPr/>
        </p:nvCxnSpPr>
        <p:spPr>
          <a:xfrm flipH="1">
            <a:off x="7715834" y="1943075"/>
            <a:ext cx="462280" cy="58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AFA8C0E2-0251-4C19-9477-AF1632784ECC}"/>
              </a:ext>
            </a:extLst>
          </p:cNvPr>
          <p:cNvCxnSpPr>
            <a:stCxn id="4" idx="4"/>
            <a:endCxn id="29" idx="0"/>
          </p:cNvCxnSpPr>
          <p:nvPr/>
        </p:nvCxnSpPr>
        <p:spPr>
          <a:xfrm>
            <a:off x="8178114" y="1943075"/>
            <a:ext cx="1618837" cy="54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9D6E0733-84DE-4ACB-9334-00C641179BC7}"/>
              </a:ext>
            </a:extLst>
          </p:cNvPr>
          <p:cNvCxnSpPr>
            <a:stCxn id="29" idx="4"/>
            <a:endCxn id="52" idx="0"/>
          </p:cNvCxnSpPr>
          <p:nvPr/>
        </p:nvCxnSpPr>
        <p:spPr>
          <a:xfrm flipH="1">
            <a:off x="9304347" y="2877795"/>
            <a:ext cx="492604" cy="66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A8D84F1D-0C2A-4771-BDEF-C5E054B71476}"/>
              </a:ext>
            </a:extLst>
          </p:cNvPr>
          <p:cNvCxnSpPr>
            <a:stCxn id="29" idx="4"/>
            <a:endCxn id="53" idx="0"/>
          </p:cNvCxnSpPr>
          <p:nvPr/>
        </p:nvCxnSpPr>
        <p:spPr>
          <a:xfrm>
            <a:off x="9796951" y="2877795"/>
            <a:ext cx="1220463" cy="6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3DA969F-DADA-46EF-BB88-48F7CB0A7806}"/>
              </a:ext>
            </a:extLst>
          </p:cNvPr>
          <p:cNvSpPr txBox="1"/>
          <p:nvPr/>
        </p:nvSpPr>
        <p:spPr>
          <a:xfrm>
            <a:off x="1614582" y="11619"/>
            <a:ext cx="88188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Individual Decision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25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C18AA7B-04FC-4150-BC95-C05588AB0E87}"/>
              </a:ext>
            </a:extLst>
          </p:cNvPr>
          <p:cNvSpPr txBox="1"/>
          <p:nvPr/>
        </p:nvSpPr>
        <p:spPr>
          <a:xfrm>
            <a:off x="0" y="0"/>
            <a:ext cx="37998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Decision Tree </a:t>
            </a:r>
            <a:endParaRPr lang="en-IN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xmlns="" id="{949FB7DF-1540-46E3-8C4B-3EF93992D3BA}"/>
              </a:ext>
            </a:extLst>
          </p:cNvPr>
          <p:cNvSpPr/>
          <p:nvPr/>
        </p:nvSpPr>
        <p:spPr>
          <a:xfrm>
            <a:off x="3653378" y="802639"/>
            <a:ext cx="1266089" cy="3830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Age &lt;40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xmlns="" id="{091656EE-19F8-4864-B1F7-098DBB352D2D}"/>
              </a:ext>
            </a:extLst>
          </p:cNvPr>
          <p:cNvSpPr/>
          <p:nvPr/>
        </p:nvSpPr>
        <p:spPr>
          <a:xfrm>
            <a:off x="3391712" y="1893824"/>
            <a:ext cx="1266089" cy="3830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&gt;10L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xmlns="" id="{D669D27B-94DC-42C8-A168-FAE511F97558}"/>
              </a:ext>
            </a:extLst>
          </p:cNvPr>
          <p:cNvSpPr/>
          <p:nvPr/>
        </p:nvSpPr>
        <p:spPr>
          <a:xfrm>
            <a:off x="4798361" y="1413561"/>
            <a:ext cx="1266089" cy="3830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5-10L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xmlns="" id="{0E9015EE-A3FB-48B2-A74F-4BDB87903DD6}"/>
              </a:ext>
            </a:extLst>
          </p:cNvPr>
          <p:cNvSpPr/>
          <p:nvPr/>
        </p:nvSpPr>
        <p:spPr>
          <a:xfrm>
            <a:off x="2040260" y="1622787"/>
            <a:ext cx="1266089" cy="3830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&lt;5L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xmlns="" id="{55D3A7E9-97ED-4C09-AC82-E3D9F6F1A43C}"/>
              </a:ext>
            </a:extLst>
          </p:cNvPr>
          <p:cNvSpPr/>
          <p:nvPr/>
        </p:nvSpPr>
        <p:spPr>
          <a:xfrm>
            <a:off x="-33066" y="2652539"/>
            <a:ext cx="853783" cy="352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Male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xmlns="" id="{87C701C0-C28D-4457-B716-EE06D75A8CA1}"/>
              </a:ext>
            </a:extLst>
          </p:cNvPr>
          <p:cNvSpPr/>
          <p:nvPr/>
        </p:nvSpPr>
        <p:spPr>
          <a:xfrm>
            <a:off x="952282" y="2622059"/>
            <a:ext cx="853783" cy="352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Female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xmlns="" id="{0649337B-1C43-425F-B6EC-176B47CC8DC4}"/>
              </a:ext>
            </a:extLst>
          </p:cNvPr>
          <p:cNvCxnSpPr>
            <a:cxnSpLocks/>
            <a:stCxn id="120" idx="4"/>
            <a:endCxn id="121" idx="0"/>
          </p:cNvCxnSpPr>
          <p:nvPr/>
        </p:nvCxnSpPr>
        <p:spPr>
          <a:xfrm flipH="1">
            <a:off x="393826" y="2005854"/>
            <a:ext cx="2279479" cy="64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xmlns="" id="{1BEE91C4-FD82-4CA1-88D2-B7F4721BEC40}"/>
              </a:ext>
            </a:extLst>
          </p:cNvPr>
          <p:cNvCxnSpPr>
            <a:cxnSpLocks/>
            <a:stCxn id="120" idx="4"/>
            <a:endCxn id="122" idx="0"/>
          </p:cNvCxnSpPr>
          <p:nvPr/>
        </p:nvCxnSpPr>
        <p:spPr>
          <a:xfrm flipH="1">
            <a:off x="1379174" y="2005854"/>
            <a:ext cx="1294131" cy="61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xmlns="" id="{AAC58C5A-67CC-40DB-A2FA-9DD21DFDF543}"/>
              </a:ext>
            </a:extLst>
          </p:cNvPr>
          <p:cNvSpPr/>
          <p:nvPr/>
        </p:nvSpPr>
        <p:spPr>
          <a:xfrm>
            <a:off x="1871933" y="2642381"/>
            <a:ext cx="853783" cy="352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Single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xmlns="" id="{7AB3AB97-3DF9-4CBD-826C-588F76240578}"/>
              </a:ext>
            </a:extLst>
          </p:cNvPr>
          <p:cNvSpPr/>
          <p:nvPr/>
        </p:nvSpPr>
        <p:spPr>
          <a:xfrm>
            <a:off x="2727640" y="2611610"/>
            <a:ext cx="953243" cy="352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Married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xmlns="" id="{BB394F22-68D5-4570-BA42-B5A13C84AA3D}"/>
              </a:ext>
            </a:extLst>
          </p:cNvPr>
          <p:cNvCxnSpPr>
            <a:cxnSpLocks/>
            <a:stCxn id="120" idx="4"/>
          </p:cNvCxnSpPr>
          <p:nvPr/>
        </p:nvCxnSpPr>
        <p:spPr>
          <a:xfrm flipH="1">
            <a:off x="2481706" y="2005854"/>
            <a:ext cx="191599" cy="53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FBE9E7B8-74D4-4C3F-A63C-3242762A4E12}"/>
              </a:ext>
            </a:extLst>
          </p:cNvPr>
          <p:cNvCxnSpPr>
            <a:cxnSpLocks/>
            <a:stCxn id="120" idx="4"/>
            <a:endCxn id="127" idx="0"/>
          </p:cNvCxnSpPr>
          <p:nvPr/>
        </p:nvCxnSpPr>
        <p:spPr>
          <a:xfrm>
            <a:off x="2673305" y="2005854"/>
            <a:ext cx="530957" cy="60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xmlns="" id="{A1D4E932-551C-42B4-810C-77AA7A02C75C}"/>
              </a:ext>
            </a:extLst>
          </p:cNvPr>
          <p:cNvSpPr/>
          <p:nvPr/>
        </p:nvSpPr>
        <p:spPr>
          <a:xfrm>
            <a:off x="-78958" y="3460258"/>
            <a:ext cx="853783" cy="352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Yes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xmlns="" id="{D0C899D3-BF6D-43A9-9552-A0623AFCBCA4}"/>
              </a:ext>
            </a:extLst>
          </p:cNvPr>
          <p:cNvSpPr/>
          <p:nvPr/>
        </p:nvSpPr>
        <p:spPr>
          <a:xfrm>
            <a:off x="906390" y="3429778"/>
            <a:ext cx="853783" cy="352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No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xmlns="" id="{3B813EF8-46CF-4AA1-94AD-17ECC0C4A1CC}"/>
              </a:ext>
            </a:extLst>
          </p:cNvPr>
          <p:cNvSpPr/>
          <p:nvPr/>
        </p:nvSpPr>
        <p:spPr>
          <a:xfrm>
            <a:off x="1826041" y="3450100"/>
            <a:ext cx="853783" cy="352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Yes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xmlns="" id="{9B8E4EC4-3E7F-4CD6-BBA8-68A99DED420A}"/>
              </a:ext>
            </a:extLst>
          </p:cNvPr>
          <p:cNvSpPr/>
          <p:nvPr/>
        </p:nvSpPr>
        <p:spPr>
          <a:xfrm>
            <a:off x="2681748" y="3419329"/>
            <a:ext cx="853783" cy="352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No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C08355D9-00C3-4115-BDE6-AD8990C12D80}"/>
              </a:ext>
            </a:extLst>
          </p:cNvPr>
          <p:cNvCxnSpPr>
            <a:cxnSpLocks/>
            <a:stCxn id="121" idx="4"/>
            <a:endCxn id="130" idx="0"/>
          </p:cNvCxnSpPr>
          <p:nvPr/>
        </p:nvCxnSpPr>
        <p:spPr>
          <a:xfrm flipH="1">
            <a:off x="347934" y="3004546"/>
            <a:ext cx="45892" cy="45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xmlns="" id="{43D110BE-57F3-45B4-804C-911FAE7BFA18}"/>
              </a:ext>
            </a:extLst>
          </p:cNvPr>
          <p:cNvCxnSpPr>
            <a:stCxn id="122" idx="4"/>
            <a:endCxn id="131" idx="0"/>
          </p:cNvCxnSpPr>
          <p:nvPr/>
        </p:nvCxnSpPr>
        <p:spPr>
          <a:xfrm flipH="1">
            <a:off x="1333282" y="2974066"/>
            <a:ext cx="45892" cy="45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281541E9-AC15-432D-87E5-6153951F08EB}"/>
              </a:ext>
            </a:extLst>
          </p:cNvPr>
          <p:cNvCxnSpPr>
            <a:stCxn id="126" idx="4"/>
            <a:endCxn id="132" idx="0"/>
          </p:cNvCxnSpPr>
          <p:nvPr/>
        </p:nvCxnSpPr>
        <p:spPr>
          <a:xfrm flipH="1">
            <a:off x="2252933" y="2994388"/>
            <a:ext cx="45892" cy="45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xmlns="" id="{AA8ADCED-E09C-4C0C-BDF1-5E578ACD0792}"/>
              </a:ext>
            </a:extLst>
          </p:cNvPr>
          <p:cNvCxnSpPr>
            <a:stCxn id="127" idx="4"/>
            <a:endCxn id="133" idx="0"/>
          </p:cNvCxnSpPr>
          <p:nvPr/>
        </p:nvCxnSpPr>
        <p:spPr>
          <a:xfrm flipH="1">
            <a:off x="3108640" y="2963617"/>
            <a:ext cx="95622" cy="45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xmlns="" id="{074DADCF-FD8E-428A-8502-68BA9EB4A531}"/>
              </a:ext>
            </a:extLst>
          </p:cNvPr>
          <p:cNvSpPr/>
          <p:nvPr/>
        </p:nvSpPr>
        <p:spPr>
          <a:xfrm>
            <a:off x="3574420" y="2864103"/>
            <a:ext cx="853783" cy="352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Yes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xmlns="" id="{8D7B0A83-851E-4825-8102-DAC9922C5A11}"/>
              </a:ext>
            </a:extLst>
          </p:cNvPr>
          <p:cNvCxnSpPr>
            <a:cxnSpLocks/>
            <a:stCxn id="104" idx="4"/>
            <a:endCxn id="165" idx="0"/>
          </p:cNvCxnSpPr>
          <p:nvPr/>
        </p:nvCxnSpPr>
        <p:spPr>
          <a:xfrm flipH="1">
            <a:off x="4001312" y="2276891"/>
            <a:ext cx="23445" cy="58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xmlns="" id="{E5C466C5-0433-49BC-84FC-18175F306AA6}"/>
              </a:ext>
            </a:extLst>
          </p:cNvPr>
          <p:cNvCxnSpPr>
            <a:stCxn id="102" idx="4"/>
            <a:endCxn id="120" idx="0"/>
          </p:cNvCxnSpPr>
          <p:nvPr/>
        </p:nvCxnSpPr>
        <p:spPr>
          <a:xfrm flipH="1">
            <a:off x="2673305" y="1185706"/>
            <a:ext cx="1613118" cy="43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xmlns="" id="{EB346395-DBAC-4118-9FCF-1B41E2E11C29}"/>
              </a:ext>
            </a:extLst>
          </p:cNvPr>
          <p:cNvCxnSpPr>
            <a:stCxn id="102" idx="4"/>
            <a:endCxn id="104" idx="0"/>
          </p:cNvCxnSpPr>
          <p:nvPr/>
        </p:nvCxnSpPr>
        <p:spPr>
          <a:xfrm flipH="1">
            <a:off x="4024757" y="1185706"/>
            <a:ext cx="261666" cy="70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xmlns="" id="{D5EFFA84-340B-4C7D-AD20-9B423B6660CC}"/>
              </a:ext>
            </a:extLst>
          </p:cNvPr>
          <p:cNvCxnSpPr>
            <a:stCxn id="102" idx="4"/>
            <a:endCxn id="119" idx="0"/>
          </p:cNvCxnSpPr>
          <p:nvPr/>
        </p:nvCxnSpPr>
        <p:spPr>
          <a:xfrm>
            <a:off x="4286423" y="1185706"/>
            <a:ext cx="1144983" cy="22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xmlns="" id="{176A72AA-608A-49BB-9F74-2D675EB4F092}"/>
              </a:ext>
            </a:extLst>
          </p:cNvPr>
          <p:cNvSpPr/>
          <p:nvPr/>
        </p:nvSpPr>
        <p:spPr>
          <a:xfrm>
            <a:off x="4249721" y="2433155"/>
            <a:ext cx="853783" cy="352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Male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xmlns="" id="{37569AF6-DDF6-477A-A525-A4D91178BC10}"/>
              </a:ext>
            </a:extLst>
          </p:cNvPr>
          <p:cNvSpPr/>
          <p:nvPr/>
        </p:nvSpPr>
        <p:spPr>
          <a:xfrm>
            <a:off x="5103504" y="2451042"/>
            <a:ext cx="853783" cy="352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Female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xmlns="" id="{F261D3D2-86B5-4684-9874-44FE62FA0200}"/>
              </a:ext>
            </a:extLst>
          </p:cNvPr>
          <p:cNvSpPr/>
          <p:nvPr/>
        </p:nvSpPr>
        <p:spPr>
          <a:xfrm>
            <a:off x="5999468" y="2451042"/>
            <a:ext cx="938897" cy="352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Employed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xmlns="" id="{975543CD-3331-4112-8D83-C5DBC7C7803A}"/>
              </a:ext>
            </a:extLst>
          </p:cNvPr>
          <p:cNvSpPr/>
          <p:nvPr/>
        </p:nvSpPr>
        <p:spPr>
          <a:xfrm>
            <a:off x="6937045" y="2433155"/>
            <a:ext cx="853783" cy="352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Business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xmlns="" id="{2704B50C-575D-4A1F-AA12-7E7F4D679FAD}"/>
              </a:ext>
            </a:extLst>
          </p:cNvPr>
          <p:cNvCxnSpPr>
            <a:cxnSpLocks/>
            <a:stCxn id="119" idx="4"/>
          </p:cNvCxnSpPr>
          <p:nvPr/>
        </p:nvCxnSpPr>
        <p:spPr>
          <a:xfrm flipH="1">
            <a:off x="4859493" y="1796628"/>
            <a:ext cx="571913" cy="53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xmlns="" id="{3D18696F-BDEE-4FDD-96F0-362277F42814}"/>
              </a:ext>
            </a:extLst>
          </p:cNvPr>
          <p:cNvCxnSpPr>
            <a:cxnSpLocks/>
            <a:stCxn id="119" idx="4"/>
            <a:endCxn id="171" idx="0"/>
          </p:cNvCxnSpPr>
          <p:nvPr/>
        </p:nvCxnSpPr>
        <p:spPr>
          <a:xfrm>
            <a:off x="5431406" y="1796628"/>
            <a:ext cx="98990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xmlns="" id="{F1383E41-9224-4D73-9323-578F3F4AA8FE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5431406" y="1796628"/>
            <a:ext cx="976944" cy="59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xmlns="" id="{75CBEB0E-36E5-49AF-8746-AEDA0898CED0}"/>
              </a:ext>
            </a:extLst>
          </p:cNvPr>
          <p:cNvCxnSpPr>
            <a:stCxn id="119" idx="4"/>
            <a:endCxn id="174" idx="0"/>
          </p:cNvCxnSpPr>
          <p:nvPr/>
        </p:nvCxnSpPr>
        <p:spPr>
          <a:xfrm>
            <a:off x="5431406" y="1796628"/>
            <a:ext cx="1932531" cy="63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xmlns="" id="{7B2C8E3C-1775-4F62-9EF8-FEF1A9F66A2B}"/>
              </a:ext>
            </a:extLst>
          </p:cNvPr>
          <p:cNvSpPr/>
          <p:nvPr/>
        </p:nvSpPr>
        <p:spPr>
          <a:xfrm>
            <a:off x="4118156" y="3240874"/>
            <a:ext cx="853783" cy="352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xmlns="" id="{1FB9EFDF-B5DC-440A-9973-45CC85E68944}"/>
              </a:ext>
            </a:extLst>
          </p:cNvPr>
          <p:cNvSpPr/>
          <p:nvPr/>
        </p:nvSpPr>
        <p:spPr>
          <a:xfrm>
            <a:off x="5093687" y="3228281"/>
            <a:ext cx="853783" cy="352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yes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xmlns="" id="{D6956A38-3562-495B-9317-ED0A279197C4}"/>
              </a:ext>
            </a:extLst>
          </p:cNvPr>
          <p:cNvSpPr/>
          <p:nvPr/>
        </p:nvSpPr>
        <p:spPr>
          <a:xfrm>
            <a:off x="6075152" y="3167323"/>
            <a:ext cx="853783" cy="352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Yes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xmlns="" id="{2F11C94F-4AC0-4FE3-8E7F-89EB74005031}"/>
              </a:ext>
            </a:extLst>
          </p:cNvPr>
          <p:cNvSpPr/>
          <p:nvPr/>
        </p:nvSpPr>
        <p:spPr>
          <a:xfrm>
            <a:off x="6937045" y="3149436"/>
            <a:ext cx="853783" cy="352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xmlns="" id="{6C4E11FF-BE1B-4787-94DA-736806A59F73}"/>
              </a:ext>
            </a:extLst>
          </p:cNvPr>
          <p:cNvCxnSpPr>
            <a:stCxn id="170" idx="4"/>
            <a:endCxn id="180" idx="0"/>
          </p:cNvCxnSpPr>
          <p:nvPr/>
        </p:nvCxnSpPr>
        <p:spPr>
          <a:xfrm flipH="1">
            <a:off x="4545048" y="2785162"/>
            <a:ext cx="131565" cy="45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xmlns="" id="{08113EFC-229D-47AB-9DDD-CA6EE7292FAA}"/>
              </a:ext>
            </a:extLst>
          </p:cNvPr>
          <p:cNvCxnSpPr>
            <a:stCxn id="171" idx="4"/>
            <a:endCxn id="181" idx="0"/>
          </p:cNvCxnSpPr>
          <p:nvPr/>
        </p:nvCxnSpPr>
        <p:spPr>
          <a:xfrm flipH="1">
            <a:off x="5520579" y="2803049"/>
            <a:ext cx="9817" cy="42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xmlns="" id="{97A12D74-9489-4291-830B-AA5DD5C9BAD5}"/>
              </a:ext>
            </a:extLst>
          </p:cNvPr>
          <p:cNvCxnSpPr>
            <a:stCxn id="172" idx="4"/>
            <a:endCxn id="182" idx="0"/>
          </p:cNvCxnSpPr>
          <p:nvPr/>
        </p:nvCxnSpPr>
        <p:spPr>
          <a:xfrm>
            <a:off x="6468917" y="2803049"/>
            <a:ext cx="33127" cy="36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xmlns="" id="{860243FB-AEEA-4143-8FEB-D39CA3338A99}"/>
              </a:ext>
            </a:extLst>
          </p:cNvPr>
          <p:cNvCxnSpPr>
            <a:stCxn id="174" idx="4"/>
            <a:endCxn id="184" idx="0"/>
          </p:cNvCxnSpPr>
          <p:nvPr/>
        </p:nvCxnSpPr>
        <p:spPr>
          <a:xfrm>
            <a:off x="7363937" y="2785162"/>
            <a:ext cx="0" cy="36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xmlns="" id="{53463B6F-AA06-47B7-B561-41AB5B9DA854}"/>
              </a:ext>
            </a:extLst>
          </p:cNvPr>
          <p:cNvSpPr/>
          <p:nvPr/>
        </p:nvSpPr>
        <p:spPr>
          <a:xfrm>
            <a:off x="9168542" y="332128"/>
            <a:ext cx="1392700" cy="3325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Age &gt;60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xmlns="" id="{420DAB0D-0EAA-4420-974C-908FD1DA4C09}"/>
              </a:ext>
            </a:extLst>
          </p:cNvPr>
          <p:cNvSpPr/>
          <p:nvPr/>
        </p:nvSpPr>
        <p:spPr>
          <a:xfrm>
            <a:off x="8290926" y="1169266"/>
            <a:ext cx="1392700" cy="3437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&gt;10L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xmlns="" id="{766C1677-CD04-466A-9B6F-13469C002E83}"/>
              </a:ext>
            </a:extLst>
          </p:cNvPr>
          <p:cNvSpPr/>
          <p:nvPr/>
        </p:nvSpPr>
        <p:spPr>
          <a:xfrm>
            <a:off x="9952784" y="939723"/>
            <a:ext cx="1392700" cy="3437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5-10L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xmlns="" id="{A8B1123C-1DEE-47AA-B88D-94C9790B05A5}"/>
              </a:ext>
            </a:extLst>
          </p:cNvPr>
          <p:cNvCxnSpPr>
            <a:cxnSpLocks/>
            <a:stCxn id="193" idx="4"/>
            <a:endCxn id="195" idx="0"/>
          </p:cNvCxnSpPr>
          <p:nvPr/>
        </p:nvCxnSpPr>
        <p:spPr>
          <a:xfrm flipH="1">
            <a:off x="8987276" y="664707"/>
            <a:ext cx="877616" cy="50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xmlns="" id="{67B6D019-2A9A-43E5-9A10-B412B7E22809}"/>
              </a:ext>
            </a:extLst>
          </p:cNvPr>
          <p:cNvCxnSpPr>
            <a:cxnSpLocks/>
            <a:stCxn id="193" idx="4"/>
            <a:endCxn id="197" idx="0"/>
          </p:cNvCxnSpPr>
          <p:nvPr/>
        </p:nvCxnSpPr>
        <p:spPr>
          <a:xfrm>
            <a:off x="9864892" y="664707"/>
            <a:ext cx="784242" cy="27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xmlns="" id="{D2590793-F351-4C60-A749-FDC1BF95E9BD}"/>
              </a:ext>
            </a:extLst>
          </p:cNvPr>
          <p:cNvSpPr/>
          <p:nvPr/>
        </p:nvSpPr>
        <p:spPr>
          <a:xfrm>
            <a:off x="8342258" y="1577906"/>
            <a:ext cx="939163" cy="3159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xmlns="" id="{8FB4D70B-DA97-483A-97BD-1B69C737D949}"/>
              </a:ext>
            </a:extLst>
          </p:cNvPr>
          <p:cNvCxnSpPr>
            <a:cxnSpLocks/>
            <a:endCxn id="204" idx="0"/>
          </p:cNvCxnSpPr>
          <p:nvPr/>
        </p:nvCxnSpPr>
        <p:spPr>
          <a:xfrm flipH="1">
            <a:off x="8811840" y="1357847"/>
            <a:ext cx="96478" cy="22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>
            <a:extLst>
              <a:ext uri="{FF2B5EF4-FFF2-40B4-BE49-F238E27FC236}">
                <a16:creationId xmlns:a16="http://schemas.microsoft.com/office/drawing/2014/main" xmlns="" id="{27FDB881-29B4-4C3E-9F64-7024B1E302CC}"/>
              </a:ext>
            </a:extLst>
          </p:cNvPr>
          <p:cNvSpPr/>
          <p:nvPr/>
        </p:nvSpPr>
        <p:spPr>
          <a:xfrm>
            <a:off x="9360379" y="1618882"/>
            <a:ext cx="1392700" cy="3437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Business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xmlns="" id="{157F2155-B55F-474B-8FB0-8B1A565C5C46}"/>
              </a:ext>
            </a:extLst>
          </p:cNvPr>
          <p:cNvSpPr/>
          <p:nvPr/>
        </p:nvSpPr>
        <p:spPr>
          <a:xfrm>
            <a:off x="10526311" y="1810560"/>
            <a:ext cx="1266091" cy="3437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Employed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xmlns="" id="{E4640B80-CF62-4C3C-A41D-475F7724B7FA}"/>
              </a:ext>
            </a:extLst>
          </p:cNvPr>
          <p:cNvSpPr/>
          <p:nvPr/>
        </p:nvSpPr>
        <p:spPr>
          <a:xfrm>
            <a:off x="10753079" y="2419794"/>
            <a:ext cx="853784" cy="3159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yes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xmlns="" id="{4F4C8C56-508B-409B-AE32-1180370A2217}"/>
              </a:ext>
            </a:extLst>
          </p:cNvPr>
          <p:cNvSpPr/>
          <p:nvPr/>
        </p:nvSpPr>
        <p:spPr>
          <a:xfrm>
            <a:off x="9664322" y="2304351"/>
            <a:ext cx="939163" cy="3159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xmlns="" id="{57FB0A21-B15E-4FD7-94E3-B7788673B09C}"/>
              </a:ext>
            </a:extLst>
          </p:cNvPr>
          <p:cNvCxnSpPr>
            <a:stCxn id="208" idx="4"/>
            <a:endCxn id="211" idx="0"/>
          </p:cNvCxnSpPr>
          <p:nvPr/>
        </p:nvCxnSpPr>
        <p:spPr>
          <a:xfrm>
            <a:off x="10056729" y="1962675"/>
            <a:ext cx="77175" cy="34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xmlns="" id="{A25F1037-0ACE-4A62-8FC5-E304D469B9D1}"/>
              </a:ext>
            </a:extLst>
          </p:cNvPr>
          <p:cNvCxnSpPr>
            <a:cxnSpLocks/>
            <a:stCxn id="209" idx="4"/>
            <a:endCxn id="210" idx="0"/>
          </p:cNvCxnSpPr>
          <p:nvPr/>
        </p:nvCxnSpPr>
        <p:spPr>
          <a:xfrm>
            <a:off x="11159357" y="2154353"/>
            <a:ext cx="20614" cy="26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xmlns="" id="{57AA759C-C95D-4082-8A71-85DC585B5DFB}"/>
              </a:ext>
            </a:extLst>
          </p:cNvPr>
          <p:cNvCxnSpPr>
            <a:stCxn id="197" idx="4"/>
            <a:endCxn id="208" idx="0"/>
          </p:cNvCxnSpPr>
          <p:nvPr/>
        </p:nvCxnSpPr>
        <p:spPr>
          <a:xfrm flipH="1">
            <a:off x="10056729" y="1283516"/>
            <a:ext cx="592405" cy="33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xmlns="" id="{A6DCE5B4-A9A5-4DF6-B25B-CA7279161696}"/>
              </a:ext>
            </a:extLst>
          </p:cNvPr>
          <p:cNvCxnSpPr>
            <a:stCxn id="197" idx="4"/>
            <a:endCxn id="209" idx="0"/>
          </p:cNvCxnSpPr>
          <p:nvPr/>
        </p:nvCxnSpPr>
        <p:spPr>
          <a:xfrm>
            <a:off x="10649134" y="1283516"/>
            <a:ext cx="510223" cy="5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xmlns="" id="{79281B1A-8CD8-45E7-B19F-F8B17E9D37EE}"/>
              </a:ext>
            </a:extLst>
          </p:cNvPr>
          <p:cNvSpPr/>
          <p:nvPr/>
        </p:nvSpPr>
        <p:spPr>
          <a:xfrm>
            <a:off x="8001369" y="3110012"/>
            <a:ext cx="1489982" cy="3914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Age 41 ~ 60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xmlns="" id="{1098657A-3EE1-4BA7-9C0F-C79B245C1497}"/>
              </a:ext>
            </a:extLst>
          </p:cNvPr>
          <p:cNvSpPr/>
          <p:nvPr/>
        </p:nvSpPr>
        <p:spPr>
          <a:xfrm>
            <a:off x="6278521" y="4708936"/>
            <a:ext cx="1108984" cy="35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&gt;10L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xmlns="" id="{7D85FB9A-CE0D-48F9-AAA4-43F470BC481A}"/>
              </a:ext>
            </a:extLst>
          </p:cNvPr>
          <p:cNvSpPr/>
          <p:nvPr/>
        </p:nvSpPr>
        <p:spPr>
          <a:xfrm>
            <a:off x="7878292" y="4339129"/>
            <a:ext cx="1108984" cy="35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5-10L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xmlns="" id="{334F3BA5-88BE-4394-912C-4C612E1F39EE}"/>
              </a:ext>
            </a:extLst>
          </p:cNvPr>
          <p:cNvSpPr/>
          <p:nvPr/>
        </p:nvSpPr>
        <p:spPr>
          <a:xfrm>
            <a:off x="4726037" y="4434264"/>
            <a:ext cx="1108984" cy="35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&lt;5L</a:t>
            </a:r>
            <a:endParaRPr lang="en-IN" sz="1100" dirty="0">
              <a:solidFill>
                <a:schemeClr val="tx1"/>
              </a:solidFill>
            </a:endParaRP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xmlns="" id="{B1B160F0-B932-4204-BA12-C43766544454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 flipH="1">
            <a:off x="5280529" y="3501443"/>
            <a:ext cx="3465831" cy="93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xmlns="" id="{9F8A7497-5873-4737-9694-38206DB996FA}"/>
              </a:ext>
            </a:extLst>
          </p:cNvPr>
          <p:cNvCxnSpPr>
            <a:cxnSpLocks/>
            <a:stCxn id="216" idx="4"/>
            <a:endCxn id="217" idx="0"/>
          </p:cNvCxnSpPr>
          <p:nvPr/>
        </p:nvCxnSpPr>
        <p:spPr>
          <a:xfrm flipH="1">
            <a:off x="6833013" y="3501443"/>
            <a:ext cx="1913347" cy="120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xmlns="" id="{F3C48805-EDC3-4EB1-AD56-13A851A26FEA}"/>
              </a:ext>
            </a:extLst>
          </p:cNvPr>
          <p:cNvCxnSpPr>
            <a:cxnSpLocks/>
            <a:stCxn id="216" idx="4"/>
            <a:endCxn id="218" idx="0"/>
          </p:cNvCxnSpPr>
          <p:nvPr/>
        </p:nvCxnSpPr>
        <p:spPr>
          <a:xfrm flipH="1">
            <a:off x="8432784" y="3501443"/>
            <a:ext cx="313576" cy="83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>
            <a:extLst>
              <a:ext uri="{FF2B5EF4-FFF2-40B4-BE49-F238E27FC236}">
                <a16:creationId xmlns:a16="http://schemas.microsoft.com/office/drawing/2014/main" xmlns="" id="{C64C583E-51AB-40CD-9070-4656CB6AC6B5}"/>
              </a:ext>
            </a:extLst>
          </p:cNvPr>
          <p:cNvSpPr/>
          <p:nvPr/>
        </p:nvSpPr>
        <p:spPr>
          <a:xfrm>
            <a:off x="3900077" y="4969252"/>
            <a:ext cx="1108984" cy="35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Own a Car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xmlns="" id="{BE9A015E-DF2A-4D64-A4A6-C81142F895D1}"/>
              </a:ext>
            </a:extLst>
          </p:cNvPr>
          <p:cNvSpPr/>
          <p:nvPr/>
        </p:nvSpPr>
        <p:spPr>
          <a:xfrm>
            <a:off x="5056014" y="5076252"/>
            <a:ext cx="1283852" cy="3255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Own a House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xmlns="" id="{0A50E639-7583-4FDB-9934-3CDF0A99C070}"/>
              </a:ext>
            </a:extLst>
          </p:cNvPr>
          <p:cNvSpPr/>
          <p:nvPr/>
        </p:nvSpPr>
        <p:spPr>
          <a:xfrm>
            <a:off x="6289367" y="5270101"/>
            <a:ext cx="1108984" cy="35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xmlns="" id="{1693942D-0592-4270-A413-33F9B69FF305}"/>
              </a:ext>
            </a:extLst>
          </p:cNvPr>
          <p:cNvSpPr/>
          <p:nvPr/>
        </p:nvSpPr>
        <p:spPr>
          <a:xfrm>
            <a:off x="3806612" y="5792211"/>
            <a:ext cx="1108984" cy="35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xmlns="" id="{69ABDB49-473C-481D-AFF6-F31F2CB5002B}"/>
              </a:ext>
            </a:extLst>
          </p:cNvPr>
          <p:cNvSpPr/>
          <p:nvPr/>
        </p:nvSpPr>
        <p:spPr>
          <a:xfrm>
            <a:off x="5088299" y="5871484"/>
            <a:ext cx="1108984" cy="35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  <a:endParaRPr lang="en-IN" sz="1100" dirty="0">
              <a:solidFill>
                <a:schemeClr val="tx1"/>
              </a:solidFill>
            </a:endParaRP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xmlns="" id="{EC676C9D-55CE-4E79-BC24-D84E98FB738C}"/>
              </a:ext>
            </a:extLst>
          </p:cNvPr>
          <p:cNvCxnSpPr>
            <a:stCxn id="223" idx="4"/>
            <a:endCxn id="226" idx="0"/>
          </p:cNvCxnSpPr>
          <p:nvPr/>
        </p:nvCxnSpPr>
        <p:spPr>
          <a:xfrm flipH="1">
            <a:off x="4361104" y="5321260"/>
            <a:ext cx="93465" cy="47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xmlns="" id="{71F684EE-E876-4C22-995A-641F9FB5C3BB}"/>
              </a:ext>
            </a:extLst>
          </p:cNvPr>
          <p:cNvCxnSpPr>
            <a:stCxn id="224" idx="4"/>
            <a:endCxn id="227" idx="0"/>
          </p:cNvCxnSpPr>
          <p:nvPr/>
        </p:nvCxnSpPr>
        <p:spPr>
          <a:xfrm flipH="1">
            <a:off x="5642791" y="5401788"/>
            <a:ext cx="55149" cy="46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xmlns="" id="{688CCFD3-C44A-4AAE-80B5-8E32562C9417}"/>
              </a:ext>
            </a:extLst>
          </p:cNvPr>
          <p:cNvSpPr txBox="1"/>
          <p:nvPr/>
        </p:nvSpPr>
        <p:spPr>
          <a:xfrm>
            <a:off x="3795212" y="5365156"/>
            <a:ext cx="317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  <a:endParaRPr lang="en-IN" sz="11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xmlns="" id="{3735BF2E-90E9-4AE1-B434-EF1717674F81}"/>
              </a:ext>
            </a:extLst>
          </p:cNvPr>
          <p:cNvSpPr txBox="1"/>
          <p:nvPr/>
        </p:nvSpPr>
        <p:spPr>
          <a:xfrm>
            <a:off x="5124645" y="5426420"/>
            <a:ext cx="317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  <a:endParaRPr lang="en-IN" sz="1100" dirty="0"/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xmlns="" id="{7757CA09-3648-453A-9B15-42379EACA6F6}"/>
              </a:ext>
            </a:extLst>
          </p:cNvPr>
          <p:cNvCxnSpPr>
            <a:stCxn id="217" idx="4"/>
            <a:endCxn id="225" idx="0"/>
          </p:cNvCxnSpPr>
          <p:nvPr/>
        </p:nvCxnSpPr>
        <p:spPr>
          <a:xfrm>
            <a:off x="6833013" y="5060944"/>
            <a:ext cx="10846" cy="20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xmlns="" id="{AD71BE43-4791-4125-931B-729277F5D2CB}"/>
              </a:ext>
            </a:extLst>
          </p:cNvPr>
          <p:cNvCxnSpPr>
            <a:cxnSpLocks/>
            <a:stCxn id="219" idx="4"/>
            <a:endCxn id="223" idx="0"/>
          </p:cNvCxnSpPr>
          <p:nvPr/>
        </p:nvCxnSpPr>
        <p:spPr>
          <a:xfrm flipH="1">
            <a:off x="4454569" y="4786272"/>
            <a:ext cx="825960" cy="1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xmlns="" id="{A96AE9A4-53CA-4326-974D-E428EC876ABE}"/>
              </a:ext>
            </a:extLst>
          </p:cNvPr>
          <p:cNvCxnSpPr>
            <a:cxnSpLocks/>
            <a:stCxn id="219" idx="4"/>
            <a:endCxn id="224" idx="0"/>
          </p:cNvCxnSpPr>
          <p:nvPr/>
        </p:nvCxnSpPr>
        <p:spPr>
          <a:xfrm>
            <a:off x="5280529" y="4786272"/>
            <a:ext cx="417411" cy="28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xmlns="" id="{B87A09C3-7D4C-46F2-8244-6987437672A7}"/>
              </a:ext>
            </a:extLst>
          </p:cNvPr>
          <p:cNvSpPr/>
          <p:nvPr/>
        </p:nvSpPr>
        <p:spPr>
          <a:xfrm>
            <a:off x="7699266" y="5141212"/>
            <a:ext cx="1108984" cy="35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Male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xmlns="" id="{5A3A5739-FFCB-4310-A62B-B890EF6E952E}"/>
              </a:ext>
            </a:extLst>
          </p:cNvPr>
          <p:cNvSpPr/>
          <p:nvPr/>
        </p:nvSpPr>
        <p:spPr>
          <a:xfrm>
            <a:off x="9497129" y="5273849"/>
            <a:ext cx="1108984" cy="35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Female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xmlns="" id="{3FB02751-216E-49A1-9D11-0D929A5C1A88}"/>
              </a:ext>
            </a:extLst>
          </p:cNvPr>
          <p:cNvSpPr/>
          <p:nvPr/>
        </p:nvSpPr>
        <p:spPr>
          <a:xfrm>
            <a:off x="6325808" y="5852737"/>
            <a:ext cx="1108984" cy="35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Own a Car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xmlns="" id="{1B5C3A63-5EB2-4EF3-8E7C-C84FE0C4A08F}"/>
              </a:ext>
            </a:extLst>
          </p:cNvPr>
          <p:cNvSpPr/>
          <p:nvPr/>
        </p:nvSpPr>
        <p:spPr>
          <a:xfrm>
            <a:off x="7654981" y="5912938"/>
            <a:ext cx="1283852" cy="3255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Own a House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xmlns="" id="{47A3293F-AC5C-4173-9991-7A3F410E668C}"/>
              </a:ext>
            </a:extLst>
          </p:cNvPr>
          <p:cNvSpPr/>
          <p:nvPr/>
        </p:nvSpPr>
        <p:spPr>
          <a:xfrm>
            <a:off x="6345785" y="6498801"/>
            <a:ext cx="1108984" cy="35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xmlns="" id="{B32AA81D-D854-4D10-8F06-53A8C1A2947B}"/>
              </a:ext>
            </a:extLst>
          </p:cNvPr>
          <p:cNvSpPr/>
          <p:nvPr/>
        </p:nvSpPr>
        <p:spPr>
          <a:xfrm>
            <a:off x="7687266" y="6546362"/>
            <a:ext cx="1108984" cy="35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xmlns="" id="{460AF955-90E9-4DB5-BBC6-17456F8B5B60}"/>
              </a:ext>
            </a:extLst>
          </p:cNvPr>
          <p:cNvSpPr txBox="1"/>
          <p:nvPr/>
        </p:nvSpPr>
        <p:spPr>
          <a:xfrm>
            <a:off x="6591596" y="5984876"/>
            <a:ext cx="317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  <a:endParaRPr lang="en-IN" sz="11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xmlns="" id="{84BD46E3-2FCB-46C5-83A6-C6912B702BD1}"/>
              </a:ext>
            </a:extLst>
          </p:cNvPr>
          <p:cNvSpPr txBox="1"/>
          <p:nvPr/>
        </p:nvSpPr>
        <p:spPr>
          <a:xfrm>
            <a:off x="7929997" y="6028741"/>
            <a:ext cx="2493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  <a:endParaRPr lang="en-IN" sz="1100" dirty="0"/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xmlns="" id="{EB8FC137-EC4F-4FA9-8EFB-4EBD057737AE}"/>
              </a:ext>
            </a:extLst>
          </p:cNvPr>
          <p:cNvCxnSpPr>
            <a:cxnSpLocks/>
            <a:stCxn id="235" idx="4"/>
            <a:endCxn id="237" idx="0"/>
          </p:cNvCxnSpPr>
          <p:nvPr/>
        </p:nvCxnSpPr>
        <p:spPr>
          <a:xfrm flipH="1">
            <a:off x="6880300" y="5493220"/>
            <a:ext cx="1373458" cy="35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xmlns="" id="{66A1B9EB-DBCD-49D1-BABE-EE9C7138EC6F}"/>
              </a:ext>
            </a:extLst>
          </p:cNvPr>
          <p:cNvCxnSpPr>
            <a:cxnSpLocks/>
            <a:stCxn id="235" idx="4"/>
            <a:endCxn id="238" idx="0"/>
          </p:cNvCxnSpPr>
          <p:nvPr/>
        </p:nvCxnSpPr>
        <p:spPr>
          <a:xfrm>
            <a:off x="8253758" y="5493220"/>
            <a:ext cx="43149" cy="41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xmlns="" id="{5CB47A8F-AD2B-4383-B3BF-6D2FFBD22462}"/>
              </a:ext>
            </a:extLst>
          </p:cNvPr>
          <p:cNvCxnSpPr>
            <a:cxnSpLocks/>
            <a:endCxn id="240" idx="0"/>
          </p:cNvCxnSpPr>
          <p:nvPr/>
        </p:nvCxnSpPr>
        <p:spPr>
          <a:xfrm flipH="1">
            <a:off x="8241758" y="5964154"/>
            <a:ext cx="55149" cy="58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xmlns="" id="{0AAF65DB-BB2F-46C0-A897-30513C041B94}"/>
              </a:ext>
            </a:extLst>
          </p:cNvPr>
          <p:cNvCxnSpPr>
            <a:cxnSpLocks/>
            <a:stCxn id="241" idx="3"/>
            <a:endCxn id="239" idx="0"/>
          </p:cNvCxnSpPr>
          <p:nvPr/>
        </p:nvCxnSpPr>
        <p:spPr>
          <a:xfrm flipH="1">
            <a:off x="6900277" y="6200320"/>
            <a:ext cx="9062" cy="29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xmlns="" id="{4E545736-0984-4982-A8FD-B7E87BC16F5D}"/>
              </a:ext>
            </a:extLst>
          </p:cNvPr>
          <p:cNvSpPr/>
          <p:nvPr/>
        </p:nvSpPr>
        <p:spPr>
          <a:xfrm>
            <a:off x="9118534" y="5907398"/>
            <a:ext cx="1108984" cy="35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Own a Car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xmlns="" id="{98BA8A07-31C0-4665-A484-F6E6184999CF}"/>
              </a:ext>
            </a:extLst>
          </p:cNvPr>
          <p:cNvSpPr/>
          <p:nvPr/>
        </p:nvSpPr>
        <p:spPr>
          <a:xfrm>
            <a:off x="10415929" y="5794922"/>
            <a:ext cx="991966" cy="35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Own a House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xmlns="" id="{45596D51-9469-4589-85E9-6C44302F4606}"/>
              </a:ext>
            </a:extLst>
          </p:cNvPr>
          <p:cNvSpPr/>
          <p:nvPr/>
        </p:nvSpPr>
        <p:spPr>
          <a:xfrm>
            <a:off x="9164362" y="6497010"/>
            <a:ext cx="1108984" cy="243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xmlns="" id="{598ABA4F-B666-41FD-B9C7-BF967F1CAFFE}"/>
              </a:ext>
            </a:extLst>
          </p:cNvPr>
          <p:cNvSpPr/>
          <p:nvPr/>
        </p:nvSpPr>
        <p:spPr>
          <a:xfrm>
            <a:off x="10339551" y="6470778"/>
            <a:ext cx="1108984" cy="2520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xmlns="" id="{EA4B716D-763B-4260-931B-7AAEC9C57DDD}"/>
              </a:ext>
            </a:extLst>
          </p:cNvPr>
          <p:cNvSpPr txBox="1"/>
          <p:nvPr/>
        </p:nvSpPr>
        <p:spPr>
          <a:xfrm>
            <a:off x="8934071" y="6075706"/>
            <a:ext cx="317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  <a:endParaRPr lang="en-IN" sz="11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xmlns="" id="{9E6388AC-928D-448F-ABD5-EA28557BD0FD}"/>
              </a:ext>
            </a:extLst>
          </p:cNvPr>
          <p:cNvSpPr txBox="1"/>
          <p:nvPr/>
        </p:nvSpPr>
        <p:spPr>
          <a:xfrm>
            <a:off x="10304355" y="6045361"/>
            <a:ext cx="532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  <a:endParaRPr lang="en-IN" sz="1100" dirty="0"/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xmlns="" id="{7C7A8713-203C-4336-8934-D372846EFE80}"/>
              </a:ext>
            </a:extLst>
          </p:cNvPr>
          <p:cNvCxnSpPr>
            <a:cxnSpLocks/>
          </p:cNvCxnSpPr>
          <p:nvPr/>
        </p:nvCxnSpPr>
        <p:spPr>
          <a:xfrm>
            <a:off x="9626018" y="6057901"/>
            <a:ext cx="0" cy="44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xmlns="" id="{EC364A60-DBA0-49AC-AE76-2FD667C64F92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10837065" y="5891470"/>
            <a:ext cx="56978" cy="57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xmlns="" id="{F75A352F-1B3D-46E3-81BB-E0E2ED3A1D45}"/>
              </a:ext>
            </a:extLst>
          </p:cNvPr>
          <p:cNvCxnSpPr>
            <a:stCxn id="218" idx="4"/>
            <a:endCxn id="235" idx="0"/>
          </p:cNvCxnSpPr>
          <p:nvPr/>
        </p:nvCxnSpPr>
        <p:spPr>
          <a:xfrm flipH="1">
            <a:off x="8253758" y="4691137"/>
            <a:ext cx="179026" cy="45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xmlns="" id="{5901CE32-6A66-49CC-93D1-B1E30EE05E1D}"/>
              </a:ext>
            </a:extLst>
          </p:cNvPr>
          <p:cNvCxnSpPr>
            <a:stCxn id="218" idx="4"/>
            <a:endCxn id="236" idx="0"/>
          </p:cNvCxnSpPr>
          <p:nvPr/>
        </p:nvCxnSpPr>
        <p:spPr>
          <a:xfrm>
            <a:off x="8432784" y="4691137"/>
            <a:ext cx="1618837" cy="58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xmlns="" id="{DF9CD8AE-AEB2-4BEF-971A-E88FC9D7B88A}"/>
              </a:ext>
            </a:extLst>
          </p:cNvPr>
          <p:cNvCxnSpPr>
            <a:stCxn id="236" idx="4"/>
            <a:endCxn id="247" idx="0"/>
          </p:cNvCxnSpPr>
          <p:nvPr/>
        </p:nvCxnSpPr>
        <p:spPr>
          <a:xfrm flipH="1">
            <a:off x="9673026" y="5625857"/>
            <a:ext cx="378595" cy="28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xmlns="" id="{50EFA147-1CB0-4DCF-9C39-57287CE73F19}"/>
              </a:ext>
            </a:extLst>
          </p:cNvPr>
          <p:cNvCxnSpPr>
            <a:stCxn id="236" idx="4"/>
            <a:endCxn id="248" idx="0"/>
          </p:cNvCxnSpPr>
          <p:nvPr/>
        </p:nvCxnSpPr>
        <p:spPr>
          <a:xfrm>
            <a:off x="10051621" y="5625857"/>
            <a:ext cx="860291" cy="16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272">
            <a:extLst>
              <a:ext uri="{FF2B5EF4-FFF2-40B4-BE49-F238E27FC236}">
                <a16:creationId xmlns:a16="http://schemas.microsoft.com/office/drawing/2014/main" xmlns="" id="{C2D64097-9608-438B-B06C-5F2607E3F7F2}"/>
              </a:ext>
            </a:extLst>
          </p:cNvPr>
          <p:cNvSpPr/>
          <p:nvPr/>
        </p:nvSpPr>
        <p:spPr>
          <a:xfrm>
            <a:off x="5439680" y="151359"/>
            <a:ext cx="1769109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Decision Tree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xmlns="" id="{F1A68F93-D36A-470E-8D20-2B835D1A829A}"/>
              </a:ext>
            </a:extLst>
          </p:cNvPr>
          <p:cNvCxnSpPr>
            <a:cxnSpLocks/>
            <a:stCxn id="273" idx="4"/>
          </p:cNvCxnSpPr>
          <p:nvPr/>
        </p:nvCxnSpPr>
        <p:spPr>
          <a:xfrm flipH="1">
            <a:off x="4591281" y="520691"/>
            <a:ext cx="1732954" cy="32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xmlns="" id="{9458CBFE-BF93-4F16-B5B3-85A030964E41}"/>
              </a:ext>
            </a:extLst>
          </p:cNvPr>
          <p:cNvCxnSpPr>
            <a:cxnSpLocks/>
            <a:stCxn id="273" idx="4"/>
            <a:endCxn id="216" idx="0"/>
          </p:cNvCxnSpPr>
          <p:nvPr/>
        </p:nvCxnSpPr>
        <p:spPr>
          <a:xfrm>
            <a:off x="6324235" y="520691"/>
            <a:ext cx="2422125" cy="258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xmlns="" id="{D789B96C-DF97-4F0B-A726-A7B7B8D5E978}"/>
              </a:ext>
            </a:extLst>
          </p:cNvPr>
          <p:cNvCxnSpPr>
            <a:cxnSpLocks/>
            <a:stCxn id="273" idx="4"/>
            <a:endCxn id="193" idx="2"/>
          </p:cNvCxnSpPr>
          <p:nvPr/>
        </p:nvCxnSpPr>
        <p:spPr>
          <a:xfrm flipV="1">
            <a:off x="6324235" y="498418"/>
            <a:ext cx="2844307" cy="2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94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BF05921-156C-4C86-BEC5-64B1C0D34677}"/>
              </a:ext>
            </a:extLst>
          </p:cNvPr>
          <p:cNvSpPr txBox="1"/>
          <p:nvPr/>
        </p:nvSpPr>
        <p:spPr>
          <a:xfrm>
            <a:off x="167640" y="1086624"/>
            <a:ext cx="11856720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1.B)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Age &lt; 40 AND Income &lt;5L AND Marital Status is Single THEN “YES”.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Age &lt;40 AND Income &gt;10L THEN “YES”.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Age &lt; 40 AND Income BETWEEN 5L AND 10L AND Income is Employed THEN “YES”.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AGE &gt;60 AND Gender IS Male AND Annual Income BETWEEN 5L AND 10L  AND Income Source IS Employed THEN “YES”.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AGE BETWEEN 41 AND 60 AND Income &lt;5L AND Own a Car Equal to NO , THEN “YES”.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AGE BETWEEN 41 AND 60 AND Income &lt;5L AND Own a House Equal to NO , THEN “YES”.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AGE BETWEEN 41 AND 60 AND Income &gt;10L, THEN “YES”.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AGE BETWEEN 41 AND 60 AND Income BETWEEN 5L AND 10L  AND Male AND Own a Car OR House Equal to NO , Then “YES”.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AGE BETWEEN 41 AND 60 AND Income BETWEEN 5L AND 10L  WHERE Gender IS Female AND Own a House Equal to NO  AND Own a House Equal to YES , Then “YES”.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95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DE81CA9-AA5F-4213-8D38-A5B79CA333A2}"/>
              </a:ext>
            </a:extLst>
          </p:cNvPr>
          <p:cNvSpPr txBox="1"/>
          <p:nvPr/>
        </p:nvSpPr>
        <p:spPr>
          <a:xfrm>
            <a:off x="325120" y="1706880"/>
            <a:ext cx="1154176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1.C) Predict the outcome (Buys or Not)  for the following dataset : Age &lt; 30, Gender = M, Annual income &lt;5L, Source – Business.</a:t>
            </a:r>
          </a:p>
          <a:p>
            <a:endParaRPr lang="en-US" dirty="0"/>
          </a:p>
          <a:p>
            <a:r>
              <a:rPr lang="en-US" dirty="0"/>
              <a:t> OUTCOME : “YES”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24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2156</Words>
  <Application>Microsoft Office PowerPoint</Application>
  <PresentationFormat>Custom</PresentationFormat>
  <Paragraphs>1364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MARVYN Jim</dc:creator>
  <cp:lastModifiedBy>Tanu</cp:lastModifiedBy>
  <cp:revision>18</cp:revision>
  <dcterms:created xsi:type="dcterms:W3CDTF">2021-03-31T16:02:55Z</dcterms:created>
  <dcterms:modified xsi:type="dcterms:W3CDTF">2021-04-04T17:15:08Z</dcterms:modified>
</cp:coreProperties>
</file>