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2D492AE-3DE3-444B-AA07-3DA93BF5B11A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9DF2062-A231-41F0-9F89-1EFA04974D9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Laptop Company Survey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2"/>
          </a:xfrm>
        </p:spPr>
        <p:txBody>
          <a:bodyPr/>
          <a:lstStyle/>
          <a:p>
            <a:r>
              <a:rPr lang="en-IN" dirty="0" smtClean="0"/>
              <a:t>Assignment 2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36831" y="5599112"/>
            <a:ext cx="35071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Submitted by </a:t>
            </a:r>
            <a:r>
              <a:rPr lang="en-US" sz="1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Tanu</a:t>
            </a:r>
            <a:r>
              <a:rPr 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Roy(DBA20013)</a:t>
            </a:r>
            <a:endParaRPr 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Insights of a survey for a new Laptop company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348880"/>
            <a:ext cx="6777317" cy="3627765"/>
          </a:xfrm>
        </p:spPr>
        <p:txBody>
          <a:bodyPr/>
          <a:lstStyle/>
          <a:p>
            <a:r>
              <a:rPr lang="en-IN" dirty="0" smtClean="0"/>
              <a:t>We featured the laptop into 4 attributes with 2-3 levels in each attributes.</a:t>
            </a:r>
          </a:p>
          <a:p>
            <a:r>
              <a:rPr lang="en-IN" dirty="0" smtClean="0"/>
              <a:t>We need to know the important factors where we should invest significant amount of money with respect to product development.</a:t>
            </a:r>
          </a:p>
          <a:p>
            <a:r>
              <a:rPr lang="en-IN" dirty="0" smtClean="0"/>
              <a:t>Using Conjoint analysis in R, we got the following insights in next few slides.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Important Factors to fund in: Operating system :at the most, hard disk: at the end</a:t>
            </a:r>
            <a:endParaRPr lang="en-GB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7128791" cy="4608512"/>
          </a:xfrm>
        </p:spPr>
      </p:pic>
    </p:spTree>
    <p:extLst>
      <p:ext uri="{BB962C8B-B14F-4D97-AF65-F5344CB8AC3E}">
        <p14:creationId xmlns:p14="http://schemas.microsoft.com/office/powerpoint/2010/main" val="361364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792088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Utility of CPU Processors: Intel core i3-4160 is the most important to fund in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704856" cy="4464496"/>
          </a:xfrm>
        </p:spPr>
      </p:pic>
    </p:spTree>
    <p:extLst>
      <p:ext uri="{BB962C8B-B14F-4D97-AF65-F5344CB8AC3E}">
        <p14:creationId xmlns:p14="http://schemas.microsoft.com/office/powerpoint/2010/main" val="16089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7024744" cy="50405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Utility of RAM : DDR4-3600 is much impactful.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340768"/>
            <a:ext cx="6840760" cy="4896544"/>
          </a:xfrm>
        </p:spPr>
      </p:pic>
    </p:spTree>
    <p:extLst>
      <p:ext uri="{BB962C8B-B14F-4D97-AF65-F5344CB8AC3E}">
        <p14:creationId xmlns:p14="http://schemas.microsoft.com/office/powerpoint/2010/main" val="416242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7024744" cy="60113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Utility of Operating </a:t>
            </a:r>
            <a:r>
              <a:rPr lang="en-IN" sz="2400" b="1" dirty="0" smtClean="0"/>
              <a:t>System: Linux is preferable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768751" cy="4752528"/>
          </a:xfrm>
        </p:spPr>
      </p:pic>
    </p:spTree>
    <p:extLst>
      <p:ext uri="{BB962C8B-B14F-4D97-AF65-F5344CB8AC3E}">
        <p14:creationId xmlns:p14="http://schemas.microsoft.com/office/powerpoint/2010/main" val="392672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720080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Utility of Hard Disk: HDD </a:t>
            </a:r>
            <a:r>
              <a:rPr lang="en-IN" sz="2400" b="1" dirty="0" smtClean="0"/>
              <a:t>is preferable to invest on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6624735" cy="4824536"/>
          </a:xfrm>
        </p:spPr>
      </p:pic>
    </p:spTree>
    <p:extLst>
      <p:ext uri="{BB962C8B-B14F-4D97-AF65-F5344CB8AC3E}">
        <p14:creationId xmlns:p14="http://schemas.microsoft.com/office/powerpoint/2010/main" val="132766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1162</TotalTime>
  <Words>132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Laptop Company Survey</vt:lpstr>
      <vt:lpstr>Insights of a survey for a new Laptop company</vt:lpstr>
      <vt:lpstr>Important Factors to fund in: Operating system :at the most, hard disk: at the end</vt:lpstr>
      <vt:lpstr>Utility of CPU Processors: Intel core i3-4160 is the most important to fund in</vt:lpstr>
      <vt:lpstr>Utility of RAM : DDR4-3600 is much impactful.</vt:lpstr>
      <vt:lpstr>Utility of Operating System: Linux is preferable</vt:lpstr>
      <vt:lpstr>Utility of Hard Disk: HDD is preferable to invest 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Company Survey</dc:title>
  <dc:creator>Tanu</dc:creator>
  <cp:lastModifiedBy>Tanu</cp:lastModifiedBy>
  <cp:revision>11</cp:revision>
  <dcterms:created xsi:type="dcterms:W3CDTF">2021-08-07T03:51:35Z</dcterms:created>
  <dcterms:modified xsi:type="dcterms:W3CDTF">2021-08-08T16:56:10Z</dcterms:modified>
</cp:coreProperties>
</file>