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8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54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3190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539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5408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136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113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40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31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56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87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94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48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02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13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E727-1AB4-44B7-BD07-861790143E84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21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1E727-1AB4-44B7-BD07-861790143E84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EB03975-73C3-431B-9F61-0F581B024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09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8573-005E-A859-7DA9-4FFC5898D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14" y="648477"/>
            <a:ext cx="10214655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Sprint-1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>Case study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>on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>Ecommerce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7F4D2-46EC-3AD5-F237-E61D95BCC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3429000"/>
            <a:ext cx="11620499" cy="3606282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2800" b="1" u="sng" dirty="0"/>
              <a:t> Capgemini Technology Services India Limited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l"/>
            <a:r>
              <a:rPr lang="en-IN" sz="2400" b="1" dirty="0"/>
              <a:t>                      Presented by-</a:t>
            </a:r>
          </a:p>
          <a:p>
            <a:pPr algn="l"/>
            <a:r>
              <a:rPr lang="en-IN" sz="2400" b="1" dirty="0"/>
              <a:t>                    Tanu Srivastava</a:t>
            </a:r>
          </a:p>
          <a:p>
            <a:pPr algn="l"/>
            <a:r>
              <a:rPr lang="en-IN" sz="2400" b="1" dirty="0"/>
              <a:t>                        Batch-3</a:t>
            </a:r>
          </a:p>
          <a:p>
            <a:pPr algn="l"/>
            <a:r>
              <a:rPr lang="en-IN" sz="2400" b="1" dirty="0"/>
              <a:t>                Employee Id- 46235372</a:t>
            </a:r>
          </a:p>
        </p:txBody>
      </p:sp>
    </p:spTree>
    <p:extLst>
      <p:ext uri="{BB962C8B-B14F-4D97-AF65-F5344CB8AC3E}">
        <p14:creationId xmlns:p14="http://schemas.microsoft.com/office/powerpoint/2010/main" val="314071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0E88-F473-189B-78D3-B28D1DB5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7" y="624110"/>
            <a:ext cx="9871755" cy="128089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2CBF1-7FB0-27C0-F0E6-71A20FB9E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212" y="1539551"/>
            <a:ext cx="9946400" cy="4371671"/>
          </a:xfrm>
        </p:spPr>
        <p:txBody>
          <a:bodyPr>
            <a:normAutofit/>
          </a:bodyPr>
          <a:lstStyle/>
          <a:p>
            <a:r>
              <a:rPr lang="en-IN" sz="2800" dirty="0"/>
              <a:t>Overview</a:t>
            </a:r>
          </a:p>
          <a:p>
            <a:r>
              <a:rPr lang="en-IN" sz="2800" dirty="0"/>
              <a:t>Data flow in </a:t>
            </a:r>
          </a:p>
          <a:p>
            <a:pPr marL="0" indent="0">
              <a:buNone/>
            </a:pPr>
            <a:r>
              <a:rPr lang="en-IN" sz="2800" dirty="0"/>
              <a:t>    Website</a:t>
            </a:r>
          </a:p>
          <a:p>
            <a:r>
              <a:rPr lang="en-IN" sz="2800" dirty="0"/>
              <a:t>Some useful</a:t>
            </a:r>
          </a:p>
          <a:p>
            <a:pPr marL="0" indent="0">
              <a:buNone/>
            </a:pPr>
            <a:r>
              <a:rPr lang="en-IN" sz="2800" dirty="0"/>
              <a:t>  diagrams</a:t>
            </a:r>
          </a:p>
          <a:p>
            <a:r>
              <a:rPr lang="en-IN" sz="2800" dirty="0"/>
              <a:t>References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CB3C70-4D37-EBA8-9284-0DC080A2B9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9" t="8027" b="25985"/>
          <a:stretch/>
        </p:blipFill>
        <p:spPr>
          <a:xfrm>
            <a:off x="4469362" y="849086"/>
            <a:ext cx="7271657" cy="45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5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B9BF-FB5B-90EA-D0E1-0F113B31F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809" y="485191"/>
            <a:ext cx="9703804" cy="1660849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Arial Black" panose="020B0A040201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EC676-9913-8F24-3B6C-AC4582B17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535" y="1825625"/>
            <a:ext cx="8537510" cy="4351338"/>
          </a:xfrm>
        </p:spPr>
        <p:txBody>
          <a:bodyPr/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Ecommerce website has been created by using following applications-</a:t>
            </a:r>
          </a:p>
          <a:p>
            <a:pPr marL="0" indent="0">
              <a:buNone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dirty="0"/>
              <a:t> </a:t>
            </a:r>
            <a:r>
              <a:rPr lang="en-IN" sz="2400" dirty="0"/>
              <a:t>Microsoft SQL Server Management Studio,</a:t>
            </a:r>
          </a:p>
          <a:p>
            <a:r>
              <a:rPr lang="en-IN" sz="2400" dirty="0"/>
              <a:t> Microsoft Visual Studio</a:t>
            </a:r>
          </a:p>
          <a:p>
            <a:r>
              <a:rPr lang="en-IN" sz="2400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97827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3A4A-8FB4-046A-A891-3305C800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           Data flow in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9555-0806-15BC-80BD-EB157473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8AA3EA-27E9-86FB-8664-609CC187C994}"/>
              </a:ext>
            </a:extLst>
          </p:cNvPr>
          <p:cNvSpPr/>
          <p:nvPr/>
        </p:nvSpPr>
        <p:spPr>
          <a:xfrm>
            <a:off x="1380931" y="2827176"/>
            <a:ext cx="2668555" cy="18661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DataBase</a:t>
            </a:r>
            <a:endParaRPr lang="en-IN" dirty="0"/>
          </a:p>
          <a:p>
            <a:pPr algn="ctr"/>
            <a:r>
              <a:rPr lang="en-IN" dirty="0"/>
              <a:t>(Microsoft SQL Server Management Studio)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54BF96C-335E-C2C7-F34C-6BFF91D82BEC}"/>
              </a:ext>
            </a:extLst>
          </p:cNvPr>
          <p:cNvSpPr/>
          <p:nvPr/>
        </p:nvSpPr>
        <p:spPr>
          <a:xfrm>
            <a:off x="4301412" y="3181740"/>
            <a:ext cx="1017037" cy="110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612D7-C3BF-51EB-5D6F-87F6D0C1C899}"/>
              </a:ext>
            </a:extLst>
          </p:cNvPr>
          <p:cNvSpPr/>
          <p:nvPr/>
        </p:nvSpPr>
        <p:spPr>
          <a:xfrm>
            <a:off x="5467739" y="2761861"/>
            <a:ext cx="2463281" cy="19314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c</a:t>
            </a:r>
            <a:r>
              <a:rPr lang="en-IN" dirty="0" err="1">
                <a:solidFill>
                  <a:schemeClr val="bg1"/>
                </a:solidFill>
              </a:rPr>
              <a:t>Web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Api</a:t>
            </a:r>
            <a:endParaRPr lang="en-IN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(Microsoft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Visual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Studio)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719942B-A9CB-2D88-B1F2-908FEB08BE44}"/>
              </a:ext>
            </a:extLst>
          </p:cNvPr>
          <p:cNvSpPr/>
          <p:nvPr/>
        </p:nvSpPr>
        <p:spPr>
          <a:xfrm>
            <a:off x="8024327" y="3181740"/>
            <a:ext cx="1017037" cy="110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3D77BA-B901-4D9E-4667-297483EE1FEB}"/>
              </a:ext>
            </a:extLst>
          </p:cNvPr>
          <p:cNvSpPr/>
          <p:nvPr/>
        </p:nvSpPr>
        <p:spPr>
          <a:xfrm>
            <a:off x="9349273" y="2761861"/>
            <a:ext cx="2463281" cy="20620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Ecommerce Web App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/>
              <a:t>Visual Studio Code</a:t>
            </a:r>
            <a:r>
              <a:rPr lang="en-IN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113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8A6A-70EC-3468-9AFF-562C6561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037" y="1589313"/>
            <a:ext cx="9937068" cy="1692729"/>
          </a:xfrm>
        </p:spPr>
        <p:txBody>
          <a:bodyPr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7A08E7-12E2-144A-3EBE-B432A21C7980}"/>
              </a:ext>
            </a:extLst>
          </p:cNvPr>
          <p:cNvSpPr/>
          <p:nvPr/>
        </p:nvSpPr>
        <p:spPr>
          <a:xfrm>
            <a:off x="4278085" y="1894838"/>
            <a:ext cx="4686300" cy="930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>
                <a:ln>
                  <a:solidFill>
                    <a:sysClr val="windowText" lastClr="000000"/>
                  </a:solidFill>
                </a:ln>
              </a:rPr>
              <a:t>MODULES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ACB14D-48A1-3E94-6B19-47308F79CAA3}"/>
              </a:ext>
            </a:extLst>
          </p:cNvPr>
          <p:cNvCxnSpPr>
            <a:stCxn id="3" idx="2"/>
          </p:cNvCxnSpPr>
          <p:nvPr/>
        </p:nvCxnSpPr>
        <p:spPr>
          <a:xfrm>
            <a:off x="6621235" y="2825566"/>
            <a:ext cx="0" cy="69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4CE31A-C817-34A6-E75F-DE1112324FDA}"/>
              </a:ext>
            </a:extLst>
          </p:cNvPr>
          <p:cNvCxnSpPr/>
          <p:nvPr/>
        </p:nvCxnSpPr>
        <p:spPr>
          <a:xfrm>
            <a:off x="2612571" y="257991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85D4D6-FD70-C8A2-66A8-0ACDA7D98680}"/>
              </a:ext>
            </a:extLst>
          </p:cNvPr>
          <p:cNvCxnSpPr>
            <a:cxnSpLocks/>
          </p:cNvCxnSpPr>
          <p:nvPr/>
        </p:nvCxnSpPr>
        <p:spPr>
          <a:xfrm>
            <a:off x="2661557" y="3505061"/>
            <a:ext cx="7485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0C95E7-3A1C-AE08-F5EA-0026B4E52D22}"/>
              </a:ext>
            </a:extLst>
          </p:cNvPr>
          <p:cNvCxnSpPr/>
          <p:nvPr/>
        </p:nvCxnSpPr>
        <p:spPr>
          <a:xfrm>
            <a:off x="2661557" y="3531868"/>
            <a:ext cx="0" cy="99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C53E4C-F1A6-BBCA-002F-E53326D6AF2C}"/>
              </a:ext>
            </a:extLst>
          </p:cNvPr>
          <p:cNvCxnSpPr>
            <a:cxnSpLocks/>
          </p:cNvCxnSpPr>
          <p:nvPr/>
        </p:nvCxnSpPr>
        <p:spPr>
          <a:xfrm flipH="1">
            <a:off x="10123709" y="3505061"/>
            <a:ext cx="23288" cy="83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A24390E-C3C2-797E-BE1E-FC1FFA9FF344}"/>
              </a:ext>
            </a:extLst>
          </p:cNvPr>
          <p:cNvSpPr/>
          <p:nvPr/>
        </p:nvSpPr>
        <p:spPr>
          <a:xfrm>
            <a:off x="1273629" y="4566558"/>
            <a:ext cx="3508230" cy="498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/>
              <a:t>ADMIN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CDDF5-E71C-CD87-E071-3FD1B66472F4}"/>
              </a:ext>
            </a:extLst>
          </p:cNvPr>
          <p:cNvSpPr/>
          <p:nvPr/>
        </p:nvSpPr>
        <p:spPr>
          <a:xfrm>
            <a:off x="8392885" y="4340856"/>
            <a:ext cx="3508225" cy="5862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USER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804886-0EDF-2329-2123-4ACD299A4513}"/>
              </a:ext>
            </a:extLst>
          </p:cNvPr>
          <p:cNvSpPr/>
          <p:nvPr/>
        </p:nvSpPr>
        <p:spPr>
          <a:xfrm>
            <a:off x="1649186" y="398417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6C2B90-B21C-4AB4-16F2-C2EE9C833AAB}"/>
              </a:ext>
            </a:extLst>
          </p:cNvPr>
          <p:cNvSpPr/>
          <p:nvPr/>
        </p:nvSpPr>
        <p:spPr>
          <a:xfrm>
            <a:off x="1273629" y="5301344"/>
            <a:ext cx="3508224" cy="12294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 this module, administrator has to add, update and delete the details of the Product.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89FDF5-AA28-1628-EF03-663EDF10923D}"/>
              </a:ext>
            </a:extLst>
          </p:cNvPr>
          <p:cNvSpPr/>
          <p:nvPr/>
        </p:nvSpPr>
        <p:spPr>
          <a:xfrm>
            <a:off x="8392886" y="5301344"/>
            <a:ext cx="3508225" cy="12294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 this module, users can see and buy the product and register the new user.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E7FE056-BB10-E770-5FDB-3787198067E5}"/>
              </a:ext>
            </a:extLst>
          </p:cNvPr>
          <p:cNvSpPr/>
          <p:nvPr/>
        </p:nvSpPr>
        <p:spPr>
          <a:xfrm>
            <a:off x="2831796" y="179012"/>
            <a:ext cx="7315201" cy="12572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0" b="1" u="sng" dirty="0"/>
              <a:t>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145460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96657D-6185-5056-6708-5A75E6A73ECD}"/>
              </a:ext>
            </a:extLst>
          </p:cNvPr>
          <p:cNvSpPr/>
          <p:nvPr/>
        </p:nvSpPr>
        <p:spPr>
          <a:xfrm>
            <a:off x="2269671" y="228600"/>
            <a:ext cx="9234941" cy="11919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6236E-A61F-A3AD-F26D-CA92E449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130" y="228600"/>
            <a:ext cx="9659482" cy="1676400"/>
          </a:xfrm>
        </p:spPr>
        <p:txBody>
          <a:bodyPr/>
          <a:lstStyle/>
          <a:p>
            <a:pPr algn="ctr"/>
            <a:r>
              <a:rPr lang="en-IN" dirty="0"/>
              <a:t>Database diagram of E-commerce website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B37CDD-D385-6D81-4FAF-5774E2672017}"/>
              </a:ext>
            </a:extLst>
          </p:cNvPr>
          <p:cNvCxnSpPr/>
          <p:nvPr/>
        </p:nvCxnSpPr>
        <p:spPr>
          <a:xfrm>
            <a:off x="6727371" y="158387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370540-B250-359B-AB96-BBC485680E4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874329" y="1420586"/>
            <a:ext cx="12813" cy="83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ED3DEC-EC55-AD5F-B53D-55520456C30E}"/>
              </a:ext>
            </a:extLst>
          </p:cNvPr>
          <p:cNvCxnSpPr/>
          <p:nvPr/>
        </p:nvCxnSpPr>
        <p:spPr>
          <a:xfrm>
            <a:off x="1845130" y="2253343"/>
            <a:ext cx="9659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A4DAAC-7D7A-5FD6-0094-AE75A326320A}"/>
              </a:ext>
            </a:extLst>
          </p:cNvPr>
          <p:cNvCxnSpPr/>
          <p:nvPr/>
        </p:nvCxnSpPr>
        <p:spPr>
          <a:xfrm>
            <a:off x="1845130" y="2253343"/>
            <a:ext cx="0" cy="88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654F58-DA24-522E-C4E1-A469CCD40F49}"/>
              </a:ext>
            </a:extLst>
          </p:cNvPr>
          <p:cNvCxnSpPr/>
          <p:nvPr/>
        </p:nvCxnSpPr>
        <p:spPr>
          <a:xfrm>
            <a:off x="11504612" y="2253343"/>
            <a:ext cx="0" cy="88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E41EBF9-3D4A-3EBA-202A-C0B8AC498DBC}"/>
              </a:ext>
            </a:extLst>
          </p:cNvPr>
          <p:cNvSpPr/>
          <p:nvPr/>
        </p:nvSpPr>
        <p:spPr>
          <a:xfrm>
            <a:off x="522515" y="3135085"/>
            <a:ext cx="3363685" cy="34943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PRODUCT Table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ID: int</a:t>
            </a:r>
          </a:p>
          <a:p>
            <a:pPr algn="ctr"/>
            <a:r>
              <a:rPr lang="en-IN" dirty="0"/>
              <a:t>ProductName: varchar</a:t>
            </a:r>
          </a:p>
          <a:p>
            <a:pPr algn="ctr"/>
            <a:r>
              <a:rPr lang="en-IN" dirty="0" err="1"/>
              <a:t>ProductDescription</a:t>
            </a:r>
            <a:r>
              <a:rPr lang="en-IN" dirty="0"/>
              <a:t>: varchar</a:t>
            </a:r>
          </a:p>
          <a:p>
            <a:pPr algn="ctr"/>
            <a:r>
              <a:rPr lang="en-IN" dirty="0" err="1"/>
              <a:t>CatId</a:t>
            </a:r>
            <a:r>
              <a:rPr lang="en-IN" dirty="0"/>
              <a:t>: int</a:t>
            </a:r>
          </a:p>
          <a:p>
            <a:pPr algn="ctr"/>
            <a:r>
              <a:rPr lang="en-IN" dirty="0" err="1"/>
              <a:t>ProductImage</a:t>
            </a:r>
            <a:r>
              <a:rPr lang="en-IN" dirty="0"/>
              <a:t>: varchar</a:t>
            </a:r>
          </a:p>
          <a:p>
            <a:pPr algn="ctr"/>
            <a:r>
              <a:rPr lang="en-IN" dirty="0" err="1"/>
              <a:t>ProductMrp</a:t>
            </a:r>
            <a:r>
              <a:rPr lang="en-IN" dirty="0"/>
              <a:t>: decimal</a:t>
            </a:r>
          </a:p>
          <a:p>
            <a:pPr algn="ctr"/>
            <a:r>
              <a:rPr lang="en-IN" dirty="0" err="1"/>
              <a:t>ProductQuantity</a:t>
            </a:r>
            <a:r>
              <a:rPr lang="en-IN" dirty="0"/>
              <a:t>: int</a:t>
            </a:r>
          </a:p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E1E8FF-0F33-7323-1C0C-19D00E63AEB9}"/>
              </a:ext>
            </a:extLst>
          </p:cNvPr>
          <p:cNvSpPr/>
          <p:nvPr/>
        </p:nvSpPr>
        <p:spPr>
          <a:xfrm>
            <a:off x="8716910" y="3135085"/>
            <a:ext cx="3363677" cy="34943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LOGIN Table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ID: int</a:t>
            </a:r>
          </a:p>
          <a:p>
            <a:pPr algn="ctr"/>
            <a:r>
              <a:rPr lang="en-IN" dirty="0" err="1"/>
              <a:t>UserName</a:t>
            </a:r>
            <a:r>
              <a:rPr lang="en-IN" dirty="0"/>
              <a:t>: varchar</a:t>
            </a:r>
          </a:p>
          <a:p>
            <a:pPr algn="ctr"/>
            <a:r>
              <a:rPr lang="en-IN" dirty="0"/>
              <a:t>Password: varchar</a:t>
            </a:r>
          </a:p>
          <a:p>
            <a:pPr algn="ctr"/>
            <a:r>
              <a:rPr lang="en-IN" dirty="0"/>
              <a:t>Is admin : int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74CE88-5E77-1E7F-4766-E2E71F19AFF8}"/>
              </a:ext>
            </a:extLst>
          </p:cNvPr>
          <p:cNvSpPr/>
          <p:nvPr/>
        </p:nvSpPr>
        <p:spPr>
          <a:xfrm>
            <a:off x="1485900" y="460474"/>
            <a:ext cx="45719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41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B75A-0C52-9639-FFB3-CF742621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BCC4B-1C8B-25BE-A0B3-9266267E1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278"/>
            <a:ext cx="10515600" cy="4351338"/>
          </a:xfrm>
        </p:spPr>
        <p:txBody>
          <a:bodyPr/>
          <a:lstStyle/>
          <a:p>
            <a:r>
              <a:rPr lang="en-IN" dirty="0"/>
              <a:t>Bootstrap</a:t>
            </a:r>
          </a:p>
          <a:p>
            <a:r>
              <a:rPr lang="en-IN" dirty="0"/>
              <a:t>E-commerce websites</a:t>
            </a:r>
          </a:p>
          <a:p>
            <a:r>
              <a:rPr lang="en-IN" dirty="0"/>
              <a:t>You Tube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48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DA3233-9C4A-65F4-60B1-1FDA8CC6F9B1}"/>
              </a:ext>
            </a:extLst>
          </p:cNvPr>
          <p:cNvSpPr txBox="1"/>
          <p:nvPr/>
        </p:nvSpPr>
        <p:spPr>
          <a:xfrm rot="10800000" flipH="1" flipV="1">
            <a:off x="2443686" y="1594208"/>
            <a:ext cx="65696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07212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19</TotalTime>
  <Words>183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Arial Black</vt:lpstr>
      <vt:lpstr>Century Gothic</vt:lpstr>
      <vt:lpstr>Wingdings 3</vt:lpstr>
      <vt:lpstr>Wisp</vt:lpstr>
      <vt:lpstr>Sprint-1 Case study on Ecommerce Website</vt:lpstr>
      <vt:lpstr>Contents</vt:lpstr>
      <vt:lpstr>Overview</vt:lpstr>
      <vt:lpstr>           Data flow in website</vt:lpstr>
      <vt:lpstr> </vt:lpstr>
      <vt:lpstr>Database diagram of E-commerce website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on Ecommerce Website</dc:title>
  <dc:creator>tanusrivastava031@gmail.com</dc:creator>
  <cp:lastModifiedBy>tanusrivastava031@gmail.com</cp:lastModifiedBy>
  <cp:revision>2</cp:revision>
  <dcterms:created xsi:type="dcterms:W3CDTF">2022-06-22T23:08:13Z</dcterms:created>
  <dcterms:modified xsi:type="dcterms:W3CDTF">2022-06-26T17:20:37Z</dcterms:modified>
</cp:coreProperties>
</file>