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E727-1AB4-44B7-BD07-861790143E84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EB03975-73C3-431B-9F61-0F581B024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8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E727-1AB4-44B7-BD07-861790143E84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B03975-73C3-431B-9F61-0F581B024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54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E727-1AB4-44B7-BD07-861790143E84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B03975-73C3-431B-9F61-0F581B02411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3190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E727-1AB4-44B7-BD07-861790143E84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B03975-73C3-431B-9F61-0F581B024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539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E727-1AB4-44B7-BD07-861790143E84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B03975-73C3-431B-9F61-0F581B02411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5408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E727-1AB4-44B7-BD07-861790143E84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B03975-73C3-431B-9F61-0F581B024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136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E727-1AB4-44B7-BD07-861790143E84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3975-73C3-431B-9F61-0F581B024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113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E727-1AB4-44B7-BD07-861790143E84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3975-73C3-431B-9F61-0F581B024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40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E727-1AB4-44B7-BD07-861790143E84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3975-73C3-431B-9F61-0F581B024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31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E727-1AB4-44B7-BD07-861790143E84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B03975-73C3-431B-9F61-0F581B024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56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E727-1AB4-44B7-BD07-861790143E84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B03975-73C3-431B-9F61-0F581B024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87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E727-1AB4-44B7-BD07-861790143E84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B03975-73C3-431B-9F61-0F581B024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94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E727-1AB4-44B7-BD07-861790143E84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3975-73C3-431B-9F61-0F581B024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48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E727-1AB4-44B7-BD07-861790143E84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3975-73C3-431B-9F61-0F581B024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02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E727-1AB4-44B7-BD07-861790143E84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3975-73C3-431B-9F61-0F581B024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13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E727-1AB4-44B7-BD07-861790143E84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B03975-73C3-431B-9F61-0F581B024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21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1E727-1AB4-44B7-BD07-861790143E84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EB03975-73C3-431B-9F61-0F581B024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09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8573-005E-A859-7DA9-4FFC5898D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3270" y="648477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Case study</a:t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IN" dirty="0">
                <a:latin typeface="Algerian" panose="04020705040A02060702" pitchFamily="82" charset="0"/>
              </a:rPr>
              <a:t>on</a:t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IN" dirty="0">
                <a:latin typeface="Algerian" panose="04020705040A02060702" pitchFamily="82" charset="0"/>
              </a:rPr>
              <a:t>Ecommerce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7F4D2-46EC-3AD5-F237-E61D95BCC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192" y="3429000"/>
            <a:ext cx="11706807" cy="3606282"/>
          </a:xfrm>
        </p:spPr>
        <p:txBody>
          <a:bodyPr>
            <a:normAutofit/>
          </a:bodyPr>
          <a:lstStyle/>
          <a:p>
            <a:r>
              <a:rPr lang="en-IN" dirty="0"/>
              <a:t>                                                            Capgemini Technology Services India Limited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l"/>
            <a:r>
              <a:rPr lang="en-IN" dirty="0"/>
              <a:t>                      Presented by-</a:t>
            </a:r>
          </a:p>
          <a:p>
            <a:pPr algn="l"/>
            <a:r>
              <a:rPr lang="en-IN" dirty="0"/>
              <a:t>                    Tanu Srivastava</a:t>
            </a:r>
          </a:p>
          <a:p>
            <a:pPr algn="l"/>
            <a:r>
              <a:rPr lang="en-IN" dirty="0"/>
              <a:t>                        Batch-3</a:t>
            </a:r>
          </a:p>
          <a:p>
            <a:pPr algn="l"/>
            <a:r>
              <a:rPr lang="en-IN" dirty="0"/>
              <a:t>                Employee Id- 46235372</a:t>
            </a:r>
          </a:p>
        </p:txBody>
      </p:sp>
    </p:spTree>
    <p:extLst>
      <p:ext uri="{BB962C8B-B14F-4D97-AF65-F5344CB8AC3E}">
        <p14:creationId xmlns:p14="http://schemas.microsoft.com/office/powerpoint/2010/main" val="314071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0E88-F473-189B-78D3-B28D1DB54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57" y="624110"/>
            <a:ext cx="9871755" cy="128089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2CBF1-7FB0-27C0-F0E6-71A20FB9E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212" y="1539551"/>
            <a:ext cx="9946400" cy="4371671"/>
          </a:xfrm>
        </p:spPr>
        <p:txBody>
          <a:bodyPr>
            <a:normAutofit/>
          </a:bodyPr>
          <a:lstStyle/>
          <a:p>
            <a:r>
              <a:rPr lang="en-IN" sz="2800" dirty="0"/>
              <a:t>Overview</a:t>
            </a:r>
          </a:p>
          <a:p>
            <a:r>
              <a:rPr lang="en-IN" sz="2800" dirty="0"/>
              <a:t>Data flow in </a:t>
            </a:r>
          </a:p>
          <a:p>
            <a:pPr marL="0" indent="0">
              <a:buNone/>
            </a:pPr>
            <a:r>
              <a:rPr lang="en-IN" sz="2800" dirty="0"/>
              <a:t>    Website</a:t>
            </a:r>
          </a:p>
          <a:p>
            <a:r>
              <a:rPr lang="en-IN" sz="2800" dirty="0"/>
              <a:t>Some useful</a:t>
            </a:r>
          </a:p>
          <a:p>
            <a:pPr marL="0" indent="0">
              <a:buNone/>
            </a:pPr>
            <a:r>
              <a:rPr lang="en-IN" sz="2800" dirty="0"/>
              <a:t>  diagrams</a:t>
            </a:r>
          </a:p>
          <a:p>
            <a:r>
              <a:rPr lang="en-IN" sz="2800" dirty="0"/>
              <a:t>References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CB3C70-4D37-EBA8-9284-0DC080A2B9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9" t="8027" b="25985"/>
          <a:stretch/>
        </p:blipFill>
        <p:spPr>
          <a:xfrm>
            <a:off x="4469362" y="849086"/>
            <a:ext cx="7271657" cy="459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5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4B9BF-FB5B-90EA-D0E1-0F113B31F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809" y="485191"/>
            <a:ext cx="9703804" cy="1660849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Arial Black" panose="020B0A0402010202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EC676-9913-8F24-3B6C-AC4582B17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535" y="1825625"/>
            <a:ext cx="8537510" cy="4351338"/>
          </a:xfrm>
        </p:spPr>
        <p:txBody>
          <a:bodyPr/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Ecommerce website has been created by using following applications-</a:t>
            </a:r>
          </a:p>
          <a:p>
            <a:pPr marL="0" indent="0">
              <a:buNone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dirty="0"/>
              <a:t> </a:t>
            </a:r>
            <a:r>
              <a:rPr lang="en-IN" sz="2400" dirty="0"/>
              <a:t>Microsoft SQL Server Management Studio,</a:t>
            </a:r>
          </a:p>
          <a:p>
            <a:r>
              <a:rPr lang="en-IN" sz="2400" dirty="0"/>
              <a:t> Microsoft Visual Studio</a:t>
            </a:r>
          </a:p>
          <a:p>
            <a:r>
              <a:rPr lang="en-IN" sz="2400" dirty="0"/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197827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13A4A-8FB4-046A-A891-3305C800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           Data flow in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9555-0806-15BC-80BD-EB1574739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8AA3EA-27E9-86FB-8664-609CC187C994}"/>
              </a:ext>
            </a:extLst>
          </p:cNvPr>
          <p:cNvSpPr/>
          <p:nvPr/>
        </p:nvSpPr>
        <p:spPr>
          <a:xfrm>
            <a:off x="1380931" y="2827176"/>
            <a:ext cx="2668555" cy="18661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DataBase</a:t>
            </a:r>
            <a:endParaRPr lang="en-IN" dirty="0"/>
          </a:p>
          <a:p>
            <a:pPr algn="ctr"/>
            <a:r>
              <a:rPr lang="en-IN" dirty="0"/>
              <a:t>(Microsoft SQL Server Management Studio)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54BF96C-335E-C2C7-F34C-6BFF91D82BEC}"/>
              </a:ext>
            </a:extLst>
          </p:cNvPr>
          <p:cNvSpPr/>
          <p:nvPr/>
        </p:nvSpPr>
        <p:spPr>
          <a:xfrm>
            <a:off x="4301412" y="3181740"/>
            <a:ext cx="1017037" cy="1101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612D7-C3BF-51EB-5D6F-87F6D0C1C899}"/>
              </a:ext>
            </a:extLst>
          </p:cNvPr>
          <p:cNvSpPr/>
          <p:nvPr/>
        </p:nvSpPr>
        <p:spPr>
          <a:xfrm>
            <a:off x="5467739" y="2761861"/>
            <a:ext cx="2463281" cy="19314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c</a:t>
            </a:r>
            <a:r>
              <a:rPr lang="en-IN" dirty="0" err="1">
                <a:solidFill>
                  <a:schemeClr val="bg1"/>
                </a:solidFill>
              </a:rPr>
              <a:t>Web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Api</a:t>
            </a:r>
            <a:endParaRPr lang="en-IN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(Microsoft</a:t>
            </a:r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Visual</a:t>
            </a:r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Studio)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719942B-A9CB-2D88-B1F2-908FEB08BE44}"/>
              </a:ext>
            </a:extLst>
          </p:cNvPr>
          <p:cNvSpPr/>
          <p:nvPr/>
        </p:nvSpPr>
        <p:spPr>
          <a:xfrm>
            <a:off x="8024327" y="3181740"/>
            <a:ext cx="1017037" cy="1101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3D77BA-B901-4D9E-4667-297483EE1FEB}"/>
              </a:ext>
            </a:extLst>
          </p:cNvPr>
          <p:cNvSpPr/>
          <p:nvPr/>
        </p:nvSpPr>
        <p:spPr>
          <a:xfrm>
            <a:off x="9349273" y="2761861"/>
            <a:ext cx="2463281" cy="20620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Ecommerce Web App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/>
              <a:t>Visual Studio Code</a:t>
            </a:r>
            <a:r>
              <a:rPr lang="en-IN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113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A649-CB8E-AD1C-57B3-DA15E418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Some Useful diagrams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459044-06F9-8C72-5F19-12778A4F6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095" y="1474236"/>
            <a:ext cx="3669652" cy="4572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20592F-25CE-F53E-39C0-653BBCA3CD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13"/>
          <a:stretch/>
        </p:blipFill>
        <p:spPr>
          <a:xfrm>
            <a:off x="838200" y="1474236"/>
            <a:ext cx="2786743" cy="45999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F39534D-9752-49E3-4EE8-AE4A62EDC3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4" t="3426" r="284" b="15928"/>
          <a:stretch/>
        </p:blipFill>
        <p:spPr>
          <a:xfrm>
            <a:off x="8220236" y="1474236"/>
            <a:ext cx="3284375" cy="450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B75A-0C52-9639-FFB3-CF742621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BCC4B-1C8B-25BE-A0B3-9266267E1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278"/>
            <a:ext cx="10515600" cy="4351338"/>
          </a:xfrm>
        </p:spPr>
        <p:txBody>
          <a:bodyPr/>
          <a:lstStyle/>
          <a:p>
            <a:r>
              <a:rPr lang="en-IN" dirty="0"/>
              <a:t>Bootstrap</a:t>
            </a:r>
          </a:p>
          <a:p>
            <a:r>
              <a:rPr lang="en-IN" dirty="0"/>
              <a:t>E-commerce websites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54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DA3233-9C4A-65F4-60B1-1FDA8CC6F9B1}"/>
              </a:ext>
            </a:extLst>
          </p:cNvPr>
          <p:cNvSpPr txBox="1"/>
          <p:nvPr/>
        </p:nvSpPr>
        <p:spPr>
          <a:xfrm rot="10800000" flipH="1" flipV="1">
            <a:off x="2443686" y="1594208"/>
            <a:ext cx="65696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07212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18</TotalTime>
  <Words>98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Arial Black</vt:lpstr>
      <vt:lpstr>Century Gothic</vt:lpstr>
      <vt:lpstr>Wingdings 3</vt:lpstr>
      <vt:lpstr>Wisp</vt:lpstr>
      <vt:lpstr>Case study on Ecommerce Website</vt:lpstr>
      <vt:lpstr>Contents</vt:lpstr>
      <vt:lpstr>Overview</vt:lpstr>
      <vt:lpstr>           Data flow in website</vt:lpstr>
      <vt:lpstr>Some Useful diagrams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on Ecommerce Website</dc:title>
  <dc:creator>tanusrivastava031@gmail.com</dc:creator>
  <cp:lastModifiedBy>tanusrivastava031@gmail.com</cp:lastModifiedBy>
  <cp:revision>1</cp:revision>
  <dcterms:created xsi:type="dcterms:W3CDTF">2022-06-22T23:08:13Z</dcterms:created>
  <dcterms:modified xsi:type="dcterms:W3CDTF">2022-06-22T23:26:15Z</dcterms:modified>
</cp:coreProperties>
</file>