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media/image3.jpg" ContentType="image/png"/>
  <Override PartName="/ppt/media/image4.jpg" ContentType="image/png"/>
  <Override PartName="/ppt/media/image5.jpg" ContentType="image/png"/>
  <Override PartName="/ppt/media/image6.jpg" ContentType="image/png"/>
  <Override PartName="/ppt/media/image7.jpg" ContentType="image/png"/>
  <Override PartName="/ppt/media/image8.jpg" ContentType="image/png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F106-8CC2-7CCB-D350-3D1449DA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4EC1E-1852-5A4E-E5B2-EA60175B1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4E973-6F5B-09D0-3DA9-42447B27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93D9-A158-48A3-94D1-E07484BF088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D715C-47D0-E54F-F99E-D7961412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AA54C-5D83-E144-64EF-114314F1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BD95-09CE-4891-9106-3B6299D6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4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CD34-076B-FCB2-D07D-912FEA09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BE962-0967-0136-F92F-8E6BAB141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51F45-4CF7-14F0-DAFA-064F6CFF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93D9-A158-48A3-94D1-E07484BF088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65C6B-7F24-EAB7-E4EE-1EDA703E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796E0-5BB6-7230-880D-534B4A92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BD95-09CE-4891-9106-3B6299D6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27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2A280-338E-8CCC-2813-862A59F02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650EC-228E-5B5E-37D7-C436DFA8F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AF330-4E61-F433-DB41-25C7062C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93D9-A158-48A3-94D1-E07484BF088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A3708-D3C6-521E-6EC8-3802FB3A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0C3E-DE4E-ED06-18C2-F01E3245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BD95-09CE-4891-9106-3B6299D6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29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4F86-D582-9F7A-AED2-DD81D318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77DD7-5075-ECC0-69DF-214FF395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BC6A-C140-08C8-EFB2-67714979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93D9-A158-48A3-94D1-E07484BF088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4AF7-368D-335E-DFB4-A62F6B2F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8FA10-7B3C-5B3F-61E8-CBBB8581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BD95-09CE-4891-9106-3B6299D6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5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4EA3-D517-2790-E4F8-2120DF2C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25D6D-DE94-1809-9321-3B9D96731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83C9A-0149-0428-7210-1C3CDBEE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93D9-A158-48A3-94D1-E07484BF088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FFE83-471A-34FA-B0FB-CE6440B7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5B5E6-FD36-218B-89DB-AD1BB51B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BD95-09CE-4891-9106-3B6299D6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34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5D4D-292A-E83B-5CE1-4C821651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15E97-A66A-9678-8962-886D1F35A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C8839-4C44-DC11-4A20-7866B2C8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A3B2F-6D61-63EF-7041-4422C64E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93D9-A158-48A3-94D1-E07484BF088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75D30-0F29-057B-A224-E6B68277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4F115-F567-DDAD-09F0-D1735FF7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BD95-09CE-4891-9106-3B6299D6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92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0D47-CEA4-03BC-F545-5FEC63FB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05DBE-A564-8599-932C-AA6C3D1B2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65195-72A4-C928-702A-8930F7FF0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CABA1-1864-88F3-FD64-58E4BAEED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94220-34EA-EB59-0410-685C5C8C0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AADE9-0DB0-1960-A0D8-F1517DDA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93D9-A158-48A3-94D1-E07484BF088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E9B0F-8702-BFF3-3F72-82C29FBF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846A7-E06C-96EE-5832-24DD728C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BD95-09CE-4891-9106-3B6299D6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29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E5F3-91D2-37AF-8D4B-ABC0CFF4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5DBFA-47EF-186A-0259-92F73F33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93D9-A158-48A3-94D1-E07484BF088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9A233-8F5A-00F9-2581-92EA72C8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5CC2C-2CB2-E319-B6E5-FD10811D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BD95-09CE-4891-9106-3B6299D6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2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7B447-B8BD-0CA1-30DC-F3E61378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93D9-A158-48A3-94D1-E07484BF088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DE6CC-47C5-9ADE-150F-3C3C50A5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279C5-2CD4-6D52-0CB5-DA220EC1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BD95-09CE-4891-9106-3B6299D6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13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ADA5-241A-7E91-DE28-918E85A0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9B7C1-9375-0DB3-3B7F-2F4267A71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354C8-DCB2-7EFF-32E3-E29F2355D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2DE8C-C294-686C-95E7-A6F850D0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93D9-A158-48A3-94D1-E07484BF088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F1081-BE85-06F9-6606-3F942F9D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F5AB8-8189-C40D-FB2F-6584CF0D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BD95-09CE-4891-9106-3B6299D6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33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135C-73DB-FFC7-64B1-205FE22F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41509-7ECC-44A7-7FF5-25721E9F5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DDC80-7036-E70C-4CC8-00B45E840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BEFE9-4A8A-C74D-0D57-2C724338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93D9-A158-48A3-94D1-E07484BF088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B0467-E6F4-244D-51FB-7DBA36F5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0419C-CCA2-152E-9D4E-92911290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BD95-09CE-4891-9106-3B6299D6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25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5BF13-9E17-81DC-C983-9293E994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AC700-1F03-B007-5E89-F17D5A77A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CDDDE-510C-1F95-F6B9-8F20C2697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93D9-A158-48A3-94D1-E07484BF088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120D8-D97E-FBA3-CBE6-55C179726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6BF2D-1D62-F377-FA90-08883B9C4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BD95-09CE-4891-9106-3B6299D6F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09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9C9-E670-4BE0-B218-7B0D89E36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Sprint 2</a:t>
            </a:r>
            <a:br>
              <a:rPr lang="en-IN" b="1" dirty="0">
                <a:latin typeface="Arial Black" panose="020B0A04020102020204" pitchFamily="34" charset="0"/>
              </a:rPr>
            </a:br>
            <a:r>
              <a:rPr lang="en-IN" b="1" dirty="0">
                <a:latin typeface="Arial Black" panose="020B0A04020102020204" pitchFamily="34" charset="0"/>
              </a:rPr>
              <a:t>Case Study on-</a:t>
            </a:r>
            <a:br>
              <a:rPr lang="en-IN" b="1" dirty="0">
                <a:latin typeface="Arial Black" panose="020B0A04020102020204" pitchFamily="34" charset="0"/>
              </a:rPr>
            </a:br>
            <a:r>
              <a:rPr lang="en-IN" b="1" dirty="0">
                <a:latin typeface="Arial Black" panose="020B0A04020102020204" pitchFamily="34" charset="0"/>
              </a:rPr>
              <a:t> Tweet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338B-332A-86BE-7BC9-DA389CBA1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b="1" dirty="0">
                <a:latin typeface="Arial Rounded MT Bold" panose="020F0704030504030204" pitchFamily="34" charset="0"/>
              </a:rPr>
              <a:t>Presented By- Group 7(Batch - 3)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87FBF-5C53-E8D9-8629-1C1923ED2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7" r="4422" b="10747"/>
          <a:stretch/>
        </p:blipFill>
        <p:spPr>
          <a:xfrm>
            <a:off x="3010063" y="2631232"/>
            <a:ext cx="1244696" cy="104502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7194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BBF0-091F-9879-DF3B-13FA8F09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App- Work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51890-679A-FC1A-67D1-D1D5A9134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7"/>
          <a:stretch/>
        </p:blipFill>
        <p:spPr>
          <a:xfrm>
            <a:off x="636813" y="1825625"/>
            <a:ext cx="11217729" cy="4351338"/>
          </a:xfrm>
        </p:spPr>
      </p:pic>
    </p:spTree>
    <p:extLst>
      <p:ext uri="{BB962C8B-B14F-4D97-AF65-F5344CB8AC3E}">
        <p14:creationId xmlns:p14="http://schemas.microsoft.com/office/powerpoint/2010/main" val="351786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2EA7-1A43-A184-F7A4-B8864B16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7642CE-526E-BF43-B3CC-4768667B6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2191291"/>
            <a:ext cx="11201399" cy="36200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40112-5F09-CC86-3F07-6AF42D805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299" y="552084"/>
            <a:ext cx="1052768" cy="9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4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FCFF-8512-AB4E-AE29-33EA4854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SQL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5230AA-519E-470A-710E-5CE341077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5" y="1869800"/>
            <a:ext cx="6111770" cy="41532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FDA84-E75D-A706-DC03-AD68CF706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85" y="640080"/>
            <a:ext cx="5486400" cy="55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9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5083-DC0C-1ACF-6EB8-317262B2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Frontend- Angular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5E06E-0DDD-CD11-E1BE-0839CA00A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1" y="1455576"/>
            <a:ext cx="11653934" cy="5131835"/>
          </a:xfrm>
        </p:spPr>
      </p:pic>
    </p:spTree>
    <p:extLst>
      <p:ext uri="{BB962C8B-B14F-4D97-AF65-F5344CB8AC3E}">
        <p14:creationId xmlns:p14="http://schemas.microsoft.com/office/powerpoint/2010/main" val="2302740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852E-C925-E778-0D15-617F7F19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Tweet App </a:t>
            </a:r>
            <a:r>
              <a:rPr lang="en-IN" dirty="0" err="1"/>
              <a:t>WireFrame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28A7-1E2C-AA3A-FE9D-044B4F21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451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E864B0-625B-FF7C-601B-51FDC7B896DC}"/>
              </a:ext>
            </a:extLst>
          </p:cNvPr>
          <p:cNvSpPr txBox="1"/>
          <p:nvPr/>
        </p:nvSpPr>
        <p:spPr>
          <a:xfrm>
            <a:off x="2696547" y="2006082"/>
            <a:ext cx="80709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8720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4E93-9A13-6056-D993-DD084A3D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6ED9-4D1D-B715-8D8F-2DED2AABB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Objective </a:t>
            </a:r>
          </a:p>
          <a:p>
            <a:r>
              <a:rPr lang="en-IN" b="1" dirty="0">
                <a:latin typeface="Arial Rounded MT Bold" panose="020F0704030504030204" pitchFamily="34" charset="0"/>
              </a:rPr>
              <a:t>Technologies Used</a:t>
            </a:r>
          </a:p>
          <a:p>
            <a:r>
              <a:rPr lang="en-IN" b="1" dirty="0">
                <a:latin typeface="Arial Rounded MT Bold" panose="020F0704030504030204" pitchFamily="34" charset="0"/>
              </a:rPr>
              <a:t>Block Diagram of work flow</a:t>
            </a:r>
          </a:p>
          <a:p>
            <a:r>
              <a:rPr lang="en-IN" b="1" dirty="0">
                <a:latin typeface="Arial Rounded MT Bold" panose="020F0704030504030204" pitchFamily="34" charset="0"/>
              </a:rPr>
              <a:t>Backend</a:t>
            </a:r>
          </a:p>
          <a:p>
            <a:pPr marL="0" indent="0">
              <a:buNone/>
            </a:pPr>
            <a:r>
              <a:rPr lang="en-IN" b="1" dirty="0">
                <a:latin typeface="Arial Rounded MT Bold" panose="020F0704030504030204" pitchFamily="34" charset="0"/>
              </a:rPr>
              <a:t>          -SQL Server Management Studio</a:t>
            </a:r>
          </a:p>
          <a:p>
            <a:pPr marL="0" indent="0">
              <a:buNone/>
            </a:pPr>
            <a:r>
              <a:rPr lang="en-IN" b="1" dirty="0">
                <a:latin typeface="Arial Rounded MT Bold" panose="020F0704030504030204" pitchFamily="34" charset="0"/>
              </a:rPr>
              <a:t>          -Visual Studio 2019</a:t>
            </a:r>
          </a:p>
          <a:p>
            <a:pPr marL="0" indent="0">
              <a:buNone/>
            </a:pPr>
            <a:r>
              <a:rPr lang="en-IN" b="1" dirty="0">
                <a:latin typeface="Arial Rounded MT Bold" panose="020F0704030504030204" pitchFamily="34" charset="0"/>
              </a:rPr>
              <a:t>          -Microsoft AZURE</a:t>
            </a:r>
          </a:p>
          <a:p>
            <a:r>
              <a:rPr lang="en-IN" b="1" dirty="0">
                <a:latin typeface="Arial Rounded MT Bold" panose="020F0704030504030204" pitchFamily="34" charset="0"/>
              </a:rPr>
              <a:t>Frontend- Visual Studio Code</a:t>
            </a:r>
          </a:p>
          <a:p>
            <a:pPr marL="0" indent="0">
              <a:buNone/>
            </a:pPr>
            <a:r>
              <a:rPr lang="en-IN" b="1" dirty="0">
                <a:latin typeface="Arial Rounded MT Bold" panose="020F0704030504030204" pitchFamily="34" charset="0"/>
              </a:rPr>
              <a:t>                                  -(HTML and CSS)</a:t>
            </a:r>
          </a:p>
        </p:txBody>
      </p:sp>
    </p:spTree>
    <p:extLst>
      <p:ext uri="{BB962C8B-B14F-4D97-AF65-F5344CB8AC3E}">
        <p14:creationId xmlns:p14="http://schemas.microsoft.com/office/powerpoint/2010/main" val="134614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DB84-40A3-2463-2266-6EC06641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8B9A-E9B3-808F-503C-43E5B0678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3500" dirty="0">
                <a:latin typeface="Arial Rounded MT Bold" panose="020F0704030504030204" pitchFamily="34" charset="0"/>
              </a:rPr>
              <a:t>Tweet App is a Single Page App </a:t>
            </a:r>
            <a:r>
              <a:rPr lang="en-US" sz="3500" b="0" i="0" u="none" strike="noStrike" baseline="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for registered users to post new tweets, reply to tweets, like/unlike tweets. </a:t>
            </a:r>
          </a:p>
          <a:p>
            <a:pPr marL="0" indent="0">
              <a:buNone/>
            </a:pPr>
            <a:endParaRPr lang="en-IN" sz="3500" dirty="0">
              <a:latin typeface="Arial Rounded MT Bold" panose="020F07040305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Arial Rounded MT Bold" panose="020F0704030504030204" pitchFamily="34" charset="0"/>
              </a:rPr>
              <a:t>The aim of the Tweet App is as follows-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Rounded MT Bold" panose="020F0704030504030204" pitchFamily="34" charset="0"/>
              </a:rPr>
              <a:t>User can registration and 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Rounded MT Bold" panose="020F0704030504030204" pitchFamily="34" charset="0"/>
              </a:rPr>
              <a:t>Post new Tweet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Rounded MT Bold" panose="020F0704030504030204" pitchFamily="34" charset="0"/>
              </a:rPr>
              <a:t>Get all Tweets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Rounded MT Bold" panose="020F0704030504030204" pitchFamily="34" charset="0"/>
              </a:rPr>
              <a:t>Like tweet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Rounded MT Bold" panose="020F0704030504030204" pitchFamily="34" charset="0"/>
              </a:rPr>
              <a:t>Follow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Rounded MT Bold" panose="020F0704030504030204" pitchFamily="34" charset="0"/>
              </a:rPr>
              <a:t>Get all Users</a:t>
            </a:r>
          </a:p>
        </p:txBody>
      </p:sp>
    </p:spTree>
    <p:extLst>
      <p:ext uri="{BB962C8B-B14F-4D97-AF65-F5344CB8AC3E}">
        <p14:creationId xmlns:p14="http://schemas.microsoft.com/office/powerpoint/2010/main" val="236933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8331-DBD7-9163-0F13-2B0B12F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0A569-5EDB-01B9-7068-8E8550828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Visual Studio Code</a:t>
            </a:r>
          </a:p>
          <a:p>
            <a:r>
              <a:rPr lang="en-IN" b="1" dirty="0"/>
              <a:t>SQL Server Management Studio</a:t>
            </a:r>
          </a:p>
          <a:p>
            <a:r>
              <a:rPr lang="en-IN" b="1" dirty="0"/>
              <a:t>Visual Studio 2019</a:t>
            </a:r>
          </a:p>
          <a:p>
            <a:r>
              <a:rPr lang="en-IN" b="1" dirty="0"/>
              <a:t>Microsoft Azure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11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E43A-C347-9269-E905-935B9D44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Block Diagram of Work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25E4C2-64C4-8D43-1B1B-66E108A29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59" y="1825625"/>
            <a:ext cx="10080482" cy="4351338"/>
          </a:xfrm>
        </p:spPr>
      </p:pic>
    </p:spTree>
    <p:extLst>
      <p:ext uri="{BB962C8B-B14F-4D97-AF65-F5344CB8AC3E}">
        <p14:creationId xmlns:p14="http://schemas.microsoft.com/office/powerpoint/2010/main" val="382267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5CC9-3E6A-34C0-CC22-F20E4CF6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605"/>
          </a:xfrm>
        </p:spPr>
        <p:txBody>
          <a:bodyPr>
            <a:normAutofit fontScale="90000"/>
          </a:bodyPr>
          <a:lstStyle/>
          <a:p>
            <a:r>
              <a:rPr lang="en-IN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8CF4-53A5-FAD3-05C1-80080A3AB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731"/>
            <a:ext cx="10515600" cy="5999584"/>
          </a:xfrm>
        </p:spPr>
        <p:txBody>
          <a:bodyPr>
            <a:normAutofit/>
          </a:bodyPr>
          <a:lstStyle/>
          <a:p>
            <a:r>
              <a:rPr lang="en-IN" sz="1600" dirty="0"/>
              <a:t>SQL Server Management Studio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SSMS 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provides tools to configure, manage and administer instances of Microsoft SQL Server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and it brings together a range of graphical and visual design tools and rich script editors to simplify working with SQL Server.</a:t>
            </a:r>
          </a:p>
          <a:p>
            <a:pPr marL="0" indent="0">
              <a:buNone/>
            </a:pPr>
            <a:r>
              <a:rPr lang="en-IN" sz="1600" dirty="0"/>
              <a:t>                   TWEET TABLE                                                                                                                LOGIN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6BD185-9F98-F79E-73BF-9F34C9569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51652"/>
              </p:ext>
            </p:extLst>
          </p:nvPr>
        </p:nvGraphicFramePr>
        <p:xfrm>
          <a:off x="1268962" y="2333898"/>
          <a:ext cx="3517642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821">
                  <a:extLst>
                    <a:ext uri="{9D8B030D-6E8A-4147-A177-3AD203B41FA5}">
                      <a16:colId xmlns:a16="http://schemas.microsoft.com/office/drawing/2014/main" val="1930859055"/>
                    </a:ext>
                  </a:extLst>
                </a:gridCol>
                <a:gridCol w="1758821">
                  <a:extLst>
                    <a:ext uri="{9D8B030D-6E8A-4147-A177-3AD203B41FA5}">
                      <a16:colId xmlns:a16="http://schemas.microsoft.com/office/drawing/2014/main" val="1581606156"/>
                    </a:ext>
                  </a:extLst>
                </a:gridCol>
              </a:tblGrid>
              <a:tr h="362813">
                <a:tc>
                  <a:txBody>
                    <a:bodyPr/>
                    <a:lstStyle/>
                    <a:p>
                      <a:r>
                        <a:rPr lang="en-IN" sz="2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354769"/>
                  </a:ext>
                </a:extLst>
              </a:tr>
              <a:tr h="334904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637474"/>
                  </a:ext>
                </a:extLst>
              </a:tr>
              <a:tr h="334904">
                <a:tc>
                  <a:txBody>
                    <a:bodyPr/>
                    <a:lstStyle/>
                    <a:p>
                      <a:r>
                        <a:rPr lang="en-IN" dirty="0" err="1"/>
                        <a:t>AuthorName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nvarchar</a:t>
                      </a:r>
                      <a:r>
                        <a:rPr lang="en-IN" dirty="0"/>
                        <a:t>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893668"/>
                  </a:ext>
                </a:extLst>
              </a:tr>
              <a:tr h="586083">
                <a:tc>
                  <a:txBody>
                    <a:bodyPr/>
                    <a:lstStyle/>
                    <a:p>
                      <a:r>
                        <a:rPr lang="en-IN" dirty="0" err="1"/>
                        <a:t>AuthorLogo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nvarchar</a:t>
                      </a:r>
                      <a:r>
                        <a:rPr lang="en-IN" dirty="0"/>
                        <a:t>(100)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64973"/>
                  </a:ext>
                </a:extLst>
              </a:tr>
              <a:tr h="586083">
                <a:tc>
                  <a:txBody>
                    <a:bodyPr/>
                    <a:lstStyle/>
                    <a:p>
                      <a:r>
                        <a:rPr lang="en-IN" dirty="0" err="1"/>
                        <a:t>AuthorSlug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nvarchar</a:t>
                      </a:r>
                      <a:r>
                        <a:rPr lang="en-IN" dirty="0"/>
                        <a:t>(100)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624067"/>
                  </a:ext>
                </a:extLst>
              </a:tr>
              <a:tr h="586083">
                <a:tc>
                  <a:txBody>
                    <a:bodyPr/>
                    <a:lstStyle/>
                    <a:p>
                      <a:r>
                        <a:rPr lang="en-IN" dirty="0" err="1"/>
                        <a:t>TweetTime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nvarchar</a:t>
                      </a:r>
                      <a:r>
                        <a:rPr lang="en-IN" dirty="0"/>
                        <a:t>(100)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897048"/>
                  </a:ext>
                </a:extLst>
              </a:tr>
              <a:tr h="586083">
                <a:tc>
                  <a:txBody>
                    <a:bodyPr/>
                    <a:lstStyle/>
                    <a:p>
                      <a:r>
                        <a:rPr lang="en-IN" dirty="0" err="1"/>
                        <a:t>TweetDescription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nvarchar</a:t>
                      </a:r>
                      <a:r>
                        <a:rPr lang="en-IN" dirty="0"/>
                        <a:t>(100)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29758"/>
                  </a:ext>
                </a:extLst>
              </a:tr>
              <a:tr h="586083">
                <a:tc>
                  <a:txBody>
                    <a:bodyPr/>
                    <a:lstStyle/>
                    <a:p>
                      <a:r>
                        <a:rPr lang="en-IN" dirty="0" err="1"/>
                        <a:t>TweetImage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nvarchar</a:t>
                      </a:r>
                      <a:r>
                        <a:rPr lang="en-IN" dirty="0"/>
                        <a:t>(100)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1421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022D6E9-C2AC-8621-5218-7849B731B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16722"/>
              </p:ext>
            </p:extLst>
          </p:nvPr>
        </p:nvGraphicFramePr>
        <p:xfrm>
          <a:off x="6811347" y="2254999"/>
          <a:ext cx="3517642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821">
                  <a:extLst>
                    <a:ext uri="{9D8B030D-6E8A-4147-A177-3AD203B41FA5}">
                      <a16:colId xmlns:a16="http://schemas.microsoft.com/office/drawing/2014/main" val="2285740397"/>
                    </a:ext>
                  </a:extLst>
                </a:gridCol>
                <a:gridCol w="1758821">
                  <a:extLst>
                    <a:ext uri="{9D8B030D-6E8A-4147-A177-3AD203B41FA5}">
                      <a16:colId xmlns:a16="http://schemas.microsoft.com/office/drawing/2014/main" val="3874104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76344"/>
                  </a:ext>
                </a:extLst>
              </a:tr>
              <a:tr h="359402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700511"/>
                  </a:ext>
                </a:extLst>
              </a:tr>
              <a:tr h="628953">
                <a:tc>
                  <a:txBody>
                    <a:bodyPr/>
                    <a:lstStyle/>
                    <a:p>
                      <a:r>
                        <a:rPr lang="en-IN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nvarchar</a:t>
                      </a:r>
                      <a:r>
                        <a:rPr lang="en-IN" dirty="0"/>
                        <a:t>(100)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46140"/>
                  </a:ext>
                </a:extLst>
              </a:tr>
              <a:tr h="628953">
                <a:tc>
                  <a:txBody>
                    <a:bodyPr/>
                    <a:lstStyle/>
                    <a:p>
                      <a:r>
                        <a:rPr lang="en-IN" dirty="0" err="1"/>
                        <a:t>LastName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nvarchar</a:t>
                      </a:r>
                      <a:r>
                        <a:rPr lang="en-IN" dirty="0"/>
                        <a:t>(100)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70818"/>
                  </a:ext>
                </a:extLst>
              </a:tr>
              <a:tr h="628953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nvarchar</a:t>
                      </a:r>
                      <a:r>
                        <a:rPr lang="en-IN" dirty="0"/>
                        <a:t>(100)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713217"/>
                  </a:ext>
                </a:extLst>
              </a:tr>
              <a:tr h="628953">
                <a:tc>
                  <a:txBody>
                    <a:bodyPr/>
                    <a:lstStyle/>
                    <a:p>
                      <a:r>
                        <a:rPr lang="en-IN" dirty="0" err="1"/>
                        <a:t>LoginId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nvarchar</a:t>
                      </a:r>
                      <a:r>
                        <a:rPr lang="en-IN" dirty="0"/>
                        <a:t>(100)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020208"/>
                  </a:ext>
                </a:extLst>
              </a:tr>
              <a:tr h="628953">
                <a:tc>
                  <a:txBody>
                    <a:bodyPr/>
                    <a:lstStyle/>
                    <a:p>
                      <a:r>
                        <a:rPr lang="en-IN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nvarchar</a:t>
                      </a:r>
                      <a:r>
                        <a:rPr lang="en-IN" dirty="0"/>
                        <a:t>(100)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408866"/>
                  </a:ext>
                </a:extLst>
              </a:tr>
              <a:tr h="628953">
                <a:tc>
                  <a:txBody>
                    <a:bodyPr/>
                    <a:lstStyle/>
                    <a:p>
                      <a:r>
                        <a:rPr lang="en-IN" dirty="0" err="1"/>
                        <a:t>ConfirmPassword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nvarchar</a:t>
                      </a:r>
                      <a:r>
                        <a:rPr lang="en-IN" dirty="0"/>
                        <a:t>(100)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669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ContactNumber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Decimal(10.0)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7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45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A98B-3861-1B46-F89E-C4A25C84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Studio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2CDF-E5AB-A921-75E3-3B73118F2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3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BB52-7E2A-53B9-9B42-F5CAF027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Microsoft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BC6D-2A7C-B836-702A-CD2941D15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124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 Rounded MT Bold" panose="020F0704030504030204" pitchFamily="34" charset="0"/>
              </a:rPr>
              <a:t>Microsoft Azure, formerly known as Windows Azure,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 Rounded MT Bold" panose="020F0704030504030204" pitchFamily="34" charset="0"/>
              </a:rPr>
              <a:t>Microsoft's public cloud computing platform</a:t>
            </a:r>
            <a:r>
              <a:rPr lang="en-US" b="0" i="0" dirty="0">
                <a:solidFill>
                  <a:srgbClr val="202124"/>
                </a:solidFill>
                <a:effectLst/>
                <a:latin typeface="Arial Rounded MT Bold" panose="020F0704030504030204" pitchFamily="34" charset="0"/>
              </a:rPr>
              <a:t>. It provides a range of cloud services, including compute, analytics, storage and networking.</a:t>
            </a: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Arial Rounded MT Bold" panose="020F0704030504030204" pitchFamily="34" charset="0"/>
              </a:rPr>
              <a:t>Azure offers a large collection of services, which includes platform as a service (PaaS), infrastructure as a service (IaaS), and managed database service capabilities. 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D7650-45CD-E3A5-0A0C-9D376AA0D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39" y="1690688"/>
            <a:ext cx="495909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25A8-A5E1-4FC6-2A0B-4E9F9A1E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 used in azure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5625DD-23F5-02C5-30A6-E334DD167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45"/>
          <a:stretch/>
        </p:blipFill>
        <p:spPr>
          <a:xfrm>
            <a:off x="558281" y="1446245"/>
            <a:ext cx="6710265" cy="48021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9017F-3758-E1F1-469E-441B5A53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546" y="1446244"/>
            <a:ext cx="4764833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6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337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</vt:lpstr>
      <vt:lpstr>Arial Black</vt:lpstr>
      <vt:lpstr>Arial Rounded MT Bold</vt:lpstr>
      <vt:lpstr>Calibri</vt:lpstr>
      <vt:lpstr>Calibri Light</vt:lpstr>
      <vt:lpstr>Courier New</vt:lpstr>
      <vt:lpstr>Wingdings</vt:lpstr>
      <vt:lpstr>Office Theme</vt:lpstr>
      <vt:lpstr>Sprint 2 Case Study on-  Tweet App</vt:lpstr>
      <vt:lpstr>Contents</vt:lpstr>
      <vt:lpstr>Objective</vt:lpstr>
      <vt:lpstr>Technologies Used</vt:lpstr>
      <vt:lpstr>Block Diagram of Work Flow</vt:lpstr>
      <vt:lpstr>Backend</vt:lpstr>
      <vt:lpstr>Visual Studio 2019</vt:lpstr>
      <vt:lpstr>Microsoft azure</vt:lpstr>
      <vt:lpstr>Services used in azure</vt:lpstr>
      <vt:lpstr>Logic App- Work Flow Diagram</vt:lpstr>
      <vt:lpstr>Azure Function</vt:lpstr>
      <vt:lpstr>Azure SQL Server</vt:lpstr>
      <vt:lpstr>Frontend- Angular</vt:lpstr>
      <vt:lpstr>Tweet App WireFrame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 Case Study on-  Tweet App</dc:title>
  <dc:creator>tanusrivastava031@gmail.com</dc:creator>
  <cp:lastModifiedBy>tanusrivastava031@gmail.com</cp:lastModifiedBy>
  <cp:revision>1</cp:revision>
  <dcterms:created xsi:type="dcterms:W3CDTF">2022-07-19T05:24:44Z</dcterms:created>
  <dcterms:modified xsi:type="dcterms:W3CDTF">2022-07-19T05:39:58Z</dcterms:modified>
</cp:coreProperties>
</file>