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65" r:id="rId5"/>
    <p:sldId id="257" r:id="rId6"/>
    <p:sldId id="25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96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330" y="266330"/>
            <a:ext cx="11576482" cy="6308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endParaRPr lang="en-IN" sz="3600" b="1" dirty="0"/>
          </a:p>
          <a:p>
            <a:pPr lvl="8"/>
            <a:endParaRPr lang="en-IN" sz="3600" b="1" dirty="0"/>
          </a:p>
          <a:p>
            <a:pPr lvl="8"/>
            <a:r>
              <a:rPr lang="en-IN" sz="3600" b="1" dirty="0">
                <a:latin typeface="Times New Roman" panose="02020603050405020304" charset="0"/>
                <a:cs typeface="Times New Roman" panose="02020603050405020304" charset="0"/>
              </a:rPr>
              <a:t>Sprint1 Presentation</a:t>
            </a:r>
            <a:endParaRPr lang="en-IN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r>
              <a:rPr lang="en-IN" sz="3600" b="1" dirty="0">
                <a:latin typeface="Times New Roman" panose="02020603050405020304" charset="0"/>
                <a:cs typeface="Times New Roman" panose="02020603050405020304" charset="0"/>
              </a:rPr>
              <a:t>				</a:t>
            </a:r>
            <a:r>
              <a:rPr lang="en-IN" sz="2800" b="1" dirty="0">
                <a:latin typeface="Times New Roman" panose="02020603050405020304" charset="0"/>
                <a:cs typeface="Times New Roman" panose="02020603050405020304" charset="0"/>
              </a:rPr>
              <a:t>on</a:t>
            </a:r>
            <a:endParaRPr lang="en-IN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r>
              <a:rPr lang="en-IN" sz="3600" b="1" i="1" dirty="0">
                <a:latin typeface="Times New Roman" panose="02020603050405020304" charset="0"/>
                <a:cs typeface="Times New Roman" panose="02020603050405020304" charset="0"/>
              </a:rPr>
              <a:t>EcommerceWebApplication</a:t>
            </a:r>
            <a:endParaRPr lang="en-IN" sz="36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endParaRPr lang="en-IN" sz="36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endParaRPr lang="en-IN" sz="36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endParaRPr lang="en-IN" sz="36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r>
              <a:rPr lang="en-IN" sz="2000" b="1" i="1" dirty="0">
                <a:latin typeface="Times New Roman" panose="02020603050405020304" charset="0"/>
                <a:cs typeface="Times New Roman" panose="02020603050405020304" charset="0"/>
              </a:rPr>
              <a:t>Gidede By-</a:t>
            </a:r>
            <a:endParaRPr lang="en-IN" sz="20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r>
              <a:rPr lang="en-IN" sz="2000" b="1" i="1" dirty="0">
                <a:latin typeface="Times New Roman" panose="02020603050405020304" charset="0"/>
                <a:cs typeface="Times New Roman" panose="02020603050405020304" charset="0"/>
              </a:rPr>
              <a:t>		    Vikash Verma</a:t>
            </a:r>
            <a:endParaRPr lang="en-IN" sz="20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endParaRPr lang="en-IN" sz="36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r>
              <a:rPr lang="en-IN" sz="2000" b="1" i="1" dirty="0">
                <a:latin typeface="Times New Roman" panose="02020603050405020304" charset="0"/>
                <a:cs typeface="Times New Roman" panose="02020603050405020304" charset="0"/>
              </a:rPr>
              <a:t>Presented By-</a:t>
            </a:r>
            <a:endParaRPr lang="en-IN" sz="20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r>
              <a:rPr lang="en-IN" sz="2000" b="1" i="1" dirty="0">
                <a:latin typeface="Times New Roman" panose="02020603050405020304" charset="0"/>
                <a:cs typeface="Times New Roman" panose="02020603050405020304" charset="0"/>
              </a:rPr>
              <a:t>			Miss. Pragati Diwakar Tanpure</a:t>
            </a:r>
            <a:endParaRPr lang="en-IN" sz="2000" b="1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d"/>
      </p:transition>
    </mc:Choice>
    <mc:Fallback>
      <p:transition>
        <p:wipe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1438"/>
            <a:ext cx="9144000" cy="816746"/>
          </a:xfr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endParaRPr lang="en-IN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4420" y="1859915"/>
            <a:ext cx="861123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Features:-   </a:t>
            </a:r>
            <a:endParaRPr 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User Section</a:t>
            </a:r>
            <a:endParaRPr 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1. User can Register and Login</a:t>
            </a:r>
            <a:endParaRPr 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2. He can purchase product from COD.</a:t>
            </a:r>
            <a:endParaRPr 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3. User can see the product.</a:t>
            </a:r>
            <a:endParaRPr 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 Admin Section</a:t>
            </a:r>
            <a:endParaRPr 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1. Admin can login and categories.</a:t>
            </a:r>
            <a:endParaRPr 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2. can see all orders placed by customer and customer details.</a:t>
            </a:r>
            <a:endParaRPr 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3. Admin can add products.</a:t>
            </a:r>
            <a:endParaRPr 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6560" y="1569720"/>
            <a:ext cx="4003040" cy="1045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sz="4000" b="1" i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CASE STUDY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:-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n 1"/>
          <p:cNvSpPr/>
          <p:nvPr/>
        </p:nvSpPr>
        <p:spPr>
          <a:xfrm>
            <a:off x="9638665" y="1997075"/>
            <a:ext cx="1995805" cy="255143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784080" y="2626360"/>
            <a:ext cx="17272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IN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EcommerceDB</a:t>
            </a:r>
            <a:endParaRPr lang="en-IN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IN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TblLogin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TblProduct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TblCategory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445760" y="2103120"/>
            <a:ext cx="1939925" cy="24460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45760" y="2372360"/>
            <a:ext cx="19399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EcommerceWebAPI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Dependencies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Controller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Interface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ViewModels</a:t>
            </a:r>
            <a:endParaRPr lang="en-US" sz="1600"/>
          </a:p>
        </p:txBody>
      </p:sp>
      <p:sp>
        <p:nvSpPr>
          <p:cNvPr id="9" name="Left Arrow 8"/>
          <p:cNvSpPr/>
          <p:nvPr/>
        </p:nvSpPr>
        <p:spPr>
          <a:xfrm>
            <a:off x="3061970" y="2902585"/>
            <a:ext cx="2383155" cy="37528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3106420" y="3277870"/>
            <a:ext cx="2339340" cy="4000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7385685" y="2902585"/>
            <a:ext cx="2339340" cy="37528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Arrow: Right 17"/>
          <p:cNvSpPr/>
          <p:nvPr/>
        </p:nvSpPr>
        <p:spPr>
          <a:xfrm>
            <a:off x="7385685" y="3277870"/>
            <a:ext cx="2252345" cy="4000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3" name="Text Box 12"/>
          <p:cNvSpPr txBox="1"/>
          <p:nvPr/>
        </p:nvSpPr>
        <p:spPr>
          <a:xfrm>
            <a:off x="3084195" y="1330960"/>
            <a:ext cx="23393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latin typeface="Georgia Pro Semibold"/>
                <a:sym typeface="+mn-ea"/>
              </a:rPr>
              <a:t>To provide interface for client applications to have access to data.</a:t>
            </a:r>
            <a:endParaRPr lang="en-US" dirty="0">
              <a:latin typeface="Georgia Pro Semibold"/>
            </a:endParaRPr>
          </a:p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385685" y="1330960"/>
            <a:ext cx="20523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latin typeface="Georgia Pro Semibold"/>
                <a:sym typeface="+mn-ea"/>
              </a:rPr>
              <a:t>To access data from the database and save back to the database.</a:t>
            </a:r>
            <a:endParaRPr lang="en-US" dirty="0">
              <a:latin typeface="Georgia Pro Semibold"/>
            </a:endParaRPr>
          </a:p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672320" y="4780280"/>
            <a:ext cx="2052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 dirty="0">
                <a:solidFill>
                  <a:srgbClr val="FF0000"/>
                </a:solidFill>
                <a:latin typeface="Georgia Pro Semibold"/>
                <a:sym typeface="+mn-ea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Georgia Pro Semibold"/>
                <a:sym typeface="+mn-ea"/>
              </a:rPr>
              <a:t>Database</a:t>
            </a:r>
            <a:endParaRPr lang="en-US" sz="2800" b="1" dirty="0">
              <a:solidFill>
                <a:srgbClr val="FF000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Georgia Pro Semibold"/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557520" y="4780280"/>
            <a:ext cx="189992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Backend</a:t>
            </a:r>
            <a:endParaRPr lang="en-IN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853440" y="4282440"/>
            <a:ext cx="244856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endParaRPr lang="en-IN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 </a:t>
            </a:r>
            <a:r>
              <a:rPr lang="en-I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</a:t>
            </a:r>
            <a:endParaRPr lang="en-I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/>
          </a:p>
        </p:txBody>
      </p:sp>
      <p:sp>
        <p:nvSpPr>
          <p:cNvPr id="26" name="Down Arrow 25"/>
          <p:cNvSpPr/>
          <p:nvPr/>
        </p:nvSpPr>
        <p:spPr>
          <a:xfrm>
            <a:off x="6187440" y="5235575"/>
            <a:ext cx="304800" cy="76136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080000" y="6009640"/>
            <a:ext cx="3383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>
                <a:latin typeface="Georgia Pro Semibold"/>
                <a:sym typeface="+mn-ea"/>
              </a:rPr>
              <a:t>To provide data connectivity between front end and database</a:t>
            </a:r>
            <a:endParaRPr lang="en-US" b="1" dirty="0">
              <a:latin typeface="Georgia Pro Semibold"/>
            </a:endParaRPr>
          </a:p>
          <a:p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95045" y="1459865"/>
            <a:ext cx="17576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IN" altLang="en-US" sz="2400" b="1">
                <a:solidFill>
                  <a:schemeClr val="accent4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IN" altLang="en-US" sz="2400" b="1">
                <a:solidFill>
                  <a:schemeClr val="accent4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Angular</a:t>
            </a:r>
            <a:endParaRPr lang="en-IN" altLang="en-US" sz="2400" b="1">
              <a:solidFill>
                <a:schemeClr val="accent4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516880" y="1582420"/>
            <a:ext cx="168656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IN" altLang="en-US" sz="2000" b="1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IN" altLang="en-US" sz="2000" b="1">
                <a:solidFill>
                  <a:schemeClr val="accent4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C# Dot Net</a:t>
            </a:r>
            <a:endParaRPr lang="en-IN" altLang="en-US" sz="2000" b="1">
              <a:solidFill>
                <a:schemeClr val="accent4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813925" y="1521460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IN" altLang="en-US" sz="2000" b="1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IN" altLang="en-US" sz="2000" b="1">
                <a:solidFill>
                  <a:schemeClr val="accent4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SQL</a:t>
            </a:r>
            <a:endParaRPr lang="en-IN" altLang="en-US" sz="2000" b="1">
              <a:solidFill>
                <a:schemeClr val="accent4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0325" y="251460"/>
            <a:ext cx="2691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IN" altLang="en-US" sz="2400" b="1" i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Block Diagram:-</a:t>
            </a:r>
            <a:endParaRPr lang="en-IN" altLang="en-US" sz="2400" b="1" i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1096010" y="2090420"/>
            <a:ext cx="1967230" cy="25781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238885" y="2293620"/>
            <a:ext cx="182435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Ecommerce-Web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Home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Login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Register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My Account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Dashboard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Cart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Logout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41605" y="143510"/>
            <a:ext cx="11884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 i="1" u="sng">
                <a:latin typeface="Times New Roman" panose="02020603050405020304" charset="0"/>
                <a:cs typeface="Times New Roman" panose="02020603050405020304" charset="0"/>
              </a:rPr>
              <a:t>Request/Response flow:</a:t>
            </a:r>
            <a:r>
              <a:rPr lang="en-US" sz="2400" b="1" i="1" u="sng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400" b="1" i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Graphic 5" descr="Internet with solid 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310005"/>
            <a:ext cx="3031490" cy="27908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715760" y="2236470"/>
            <a:ext cx="138112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66440" y="2230120"/>
            <a:ext cx="128460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652645" y="2057400"/>
            <a:ext cx="221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Async Data Request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8107680" y="1965960"/>
            <a:ext cx="2255520" cy="93472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270240" y="2118360"/>
            <a:ext cx="193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IN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Controller</a:t>
            </a:r>
            <a:endParaRPr lang="en-IN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075680" y="2705735"/>
            <a:ext cx="640080" cy="1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240405" y="2697480"/>
            <a:ext cx="119888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439285" y="2518410"/>
            <a:ext cx="209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JSON Response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6715760" y="2518410"/>
            <a:ext cx="1746885" cy="49784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ViewModel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387205" y="2900680"/>
            <a:ext cx="0" cy="13081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9126220" y="2900680"/>
            <a:ext cx="6985" cy="1290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8310245" y="4180840"/>
            <a:ext cx="2103120" cy="89408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8472805" y="4323080"/>
            <a:ext cx="1828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I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Database</a:t>
            </a:r>
            <a:endParaRPr lang="en-I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198245" y="1021080"/>
            <a:ext cx="177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Client-Side</a:t>
            </a:r>
            <a:endParaRPr lang="en-I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(Web Browser)</a:t>
            </a:r>
            <a:endParaRPr lang="en-I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7924800" y="3317240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IN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Read</a:t>
            </a:r>
            <a:endParaRPr lang="en-IN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8259445" y="1193800"/>
            <a:ext cx="2042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Server-Side</a:t>
            </a:r>
            <a:endParaRPr lang="en-I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(IIS &amp; ASP.NET)</a:t>
            </a:r>
            <a:endParaRPr lang="en-I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387205" y="3317240"/>
            <a:ext cx="904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</a:t>
            </a:r>
            <a:endParaRPr lang="en-IN" altLang="en-US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596" y="275208"/>
            <a:ext cx="11558726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charset="0"/>
                <a:cs typeface="Times New Roman" panose="02020603050405020304" charset="0"/>
              </a:rPr>
              <a:t>Features</a:t>
            </a:r>
            <a:r>
              <a:rPr lang="en-IN" sz="2400" b="1" u="sng" dirty="0"/>
              <a:t>:</a:t>
            </a:r>
            <a:endParaRPr lang="en-IN" sz="2400" b="1" u="sng" dirty="0"/>
          </a:p>
          <a:p>
            <a:endParaRPr lang="en-IN" dirty="0"/>
          </a:p>
          <a:p>
            <a:pPr indent="0">
              <a:buFont typeface="Wingdings" panose="05000000000000000000" charset="0"/>
              <a:buNone/>
            </a:pPr>
            <a:endParaRPr 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 can Register and Login</a:t>
            </a:r>
            <a:endParaRPr 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 can purchase product.</a:t>
            </a:r>
            <a:endParaRPr 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 can see the product.</a:t>
            </a:r>
            <a:endParaRPr 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Admin can Register and Login.</a:t>
            </a:r>
            <a:endParaRPr 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Admin can see customer details.</a:t>
            </a:r>
            <a:endParaRPr 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Admin can add products.</a:t>
            </a:r>
            <a:endParaRPr 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I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1438"/>
            <a:ext cx="9144000" cy="816746"/>
          </a:xfr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endParaRPr lang="en-IN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0340" y="1859915"/>
            <a:ext cx="96069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alt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You!!</a:t>
            </a:r>
            <a:endParaRPr lang="en-IN" altLang="en-US" sz="4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1275</Words>
  <Application>WPS Presentation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Georgia Pro Semibold</vt:lpstr>
      <vt:lpstr>Wingdings</vt:lpstr>
      <vt:lpstr>Microsoft YaHei</vt:lpstr>
      <vt:lpstr>Arial Unicode MS</vt:lpstr>
      <vt:lpstr>Calibri</vt:lpstr>
      <vt:lpstr>Georgia</vt:lpstr>
      <vt:lpstr>Blue Waves</vt:lpstr>
      <vt:lpstr>PowerPoint 演示文稿</vt:lpstr>
      <vt:lpstr>              </vt:lpstr>
      <vt:lpstr>PowerPoint 演示文稿</vt:lpstr>
      <vt:lpstr>PowerPoint 演示文稿</vt:lpstr>
      <vt:lpstr>PowerPoint 演示文稿</vt:lpstr>
      <vt:lpstr>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Sprint1 Presentation</dc:title>
  <dc:creator>pragati Tanpure</dc:creator>
  <cp:lastModifiedBy>HP</cp:lastModifiedBy>
  <cp:revision>49</cp:revision>
  <dcterms:created xsi:type="dcterms:W3CDTF">2022-06-22T16:16:00Z</dcterms:created>
  <dcterms:modified xsi:type="dcterms:W3CDTF">2022-06-28T04:23:04Z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